
<file path=[Content_Types].xml><?xml version="1.0" encoding="utf-8"?>
<Types xmlns="http://schemas.openxmlformats.org/package/2006/content-types"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0" r:id="rId1"/>
  </p:sldMasterIdLst>
  <p:notesMasterIdLst>
    <p:notesMasterId r:id="rId13"/>
  </p:notesMasterIdLst>
  <p:sldIdLst>
    <p:sldId id="256" r:id="rId2"/>
    <p:sldId id="266" r:id="rId3"/>
    <p:sldId id="258" r:id="rId4"/>
    <p:sldId id="259" r:id="rId5"/>
    <p:sldId id="264" r:id="rId6"/>
    <p:sldId id="260" r:id="rId7"/>
    <p:sldId id="263" r:id="rId8"/>
    <p:sldId id="269" r:id="rId9"/>
    <p:sldId id="267" r:id="rId10"/>
    <p:sldId id="268" r:id="rId11"/>
    <p:sldId id="265" r:id="rId12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279" autoAdjust="0"/>
    <p:restoredTop sz="74887"/>
  </p:normalViewPr>
  <p:slideViewPr>
    <p:cSldViewPr snapToGrid="0" snapToObjects="1">
      <p:cViewPr varScale="1">
        <p:scale>
          <a:sx n="54" d="100"/>
          <a:sy n="54" d="100"/>
        </p:scale>
        <p:origin x="41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60" name="Google Shape;60;p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AU" sz="1400" b="1" dirty="0"/>
              <a:t>Paul:</a:t>
            </a:r>
            <a:r>
              <a:rPr lang="en-AU" sz="1400" dirty="0"/>
              <a:t> </a:t>
            </a:r>
            <a:r>
              <a:rPr lang="en-AU" dirty="0"/>
              <a:t>Introduce ourselves (credibility) </a:t>
            </a:r>
          </a:p>
          <a:p>
            <a:pPr marL="228600" lvl="0" indent="-228600" algn="l" rtl="0"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en-AU" dirty="0"/>
              <a:t>What we will say</a:t>
            </a: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1" name="Google Shape;81;p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39700" lvl="0" indent="0" algn="l" rtl="0">
              <a:spcBef>
                <a:spcPts val="1000"/>
              </a:spcBef>
              <a:spcAft>
                <a:spcPts val="0"/>
              </a:spcAft>
              <a:buSzPts val="1400"/>
              <a:buNone/>
            </a:pPr>
            <a:r>
              <a:rPr lang="en-AU" sz="1400" b="1" dirty="0"/>
              <a:t>Dianne</a:t>
            </a:r>
          </a:p>
          <a:p>
            <a:pPr marL="457200" lvl="0" indent="-317500" algn="l" rtl="0">
              <a:spcBef>
                <a:spcPts val="1000"/>
              </a:spcBef>
              <a:spcAft>
                <a:spcPts val="0"/>
              </a:spcAft>
              <a:buSzPts val="1400"/>
              <a:buChar char="-"/>
            </a:pPr>
            <a:r>
              <a:rPr lang="en-AU" sz="1400" b="1" dirty="0"/>
              <a:t>Difficult situations </a:t>
            </a:r>
            <a:r>
              <a:rPr lang="en-AU" sz="1400" b="1" dirty="0" err="1"/>
              <a:t>eg</a:t>
            </a:r>
            <a:r>
              <a:rPr lang="en-AU" sz="1400" b="1" dirty="0"/>
              <a:t>… </a:t>
            </a:r>
            <a:r>
              <a:rPr lang="en-AU" sz="1400" b="0" dirty="0"/>
              <a:t>refusing service</a:t>
            </a:r>
            <a:endParaRPr lang="en-AU" sz="1400" b="1" dirty="0"/>
          </a:p>
          <a:p>
            <a:pPr marL="457200" lvl="0" indent="-317500" algn="l" rtl="0">
              <a:spcBef>
                <a:spcPts val="1000"/>
              </a:spcBef>
              <a:spcAft>
                <a:spcPts val="0"/>
              </a:spcAft>
              <a:buSzPts val="1400"/>
              <a:buChar char="-"/>
            </a:pPr>
            <a:endParaRPr lang="en-AU" sz="1400" b="1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6" name="Google Shape;96;p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lang="en-AU" sz="1400" b="1" dirty="0"/>
              <a:t>Dianne</a:t>
            </a:r>
            <a:br>
              <a:rPr lang="en-AU" sz="1400" b="1" dirty="0"/>
            </a:br>
            <a:r>
              <a:rPr lang="en-AU" sz="1400" b="0" dirty="0"/>
              <a:t>hands up who finds classroom or online training EXCITING?</a:t>
            </a:r>
          </a:p>
          <a:p>
            <a:pPr marL="285750" marR="0" lvl="0" indent="-285750" algn="l" defTabSz="914400" rtl="0" eaLnBrk="1" fontAlgn="auto" latinLnBrk="0" hangingPunct="1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  <a:tabLst/>
              <a:defRPr/>
            </a:pPr>
            <a:r>
              <a:rPr lang="en-AU" sz="1400" b="1" dirty="0" err="1"/>
              <a:t>boooring</a:t>
            </a:r>
            <a:r>
              <a:rPr lang="en-AU" sz="1400" dirty="0"/>
              <a:t> and </a:t>
            </a:r>
            <a:r>
              <a:rPr lang="en-AU" sz="1400" b="1" dirty="0" err="1"/>
              <a:t>teeedious</a:t>
            </a:r>
            <a:r>
              <a:rPr lang="en-AU" sz="1400" dirty="0"/>
              <a:t>! </a:t>
            </a:r>
          </a:p>
          <a:p>
            <a:pPr marL="285750" lvl="0" indent="-28575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AU" sz="1400" b="1" dirty="0"/>
              <a:t>Low knowledge retention </a:t>
            </a:r>
            <a:endParaRPr sz="1400" b="1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400" b="1" dirty="0"/>
              <a:t>9. PLAY VIDEO… </a:t>
            </a:r>
            <a:r>
              <a:rPr lang="en-AU" sz="1400" b="1" dirty="0" err="1"/>
              <a:t>YesVR</a:t>
            </a:r>
            <a:r>
              <a:rPr lang="en-AU" sz="1400" b="1" dirty="0"/>
              <a:t> preview – 30 secs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400" b="1" dirty="0"/>
              <a:t>Lets preview what </a:t>
            </a:r>
            <a:r>
              <a:rPr lang="en-AU" sz="1400" b="1" dirty="0" err="1"/>
              <a:t>YesVR</a:t>
            </a:r>
            <a:r>
              <a:rPr lang="en-AU" sz="1400" b="1" dirty="0"/>
              <a:t> has to offer. </a:t>
            </a:r>
          </a:p>
        </p:txBody>
      </p:sp>
      <p:sp>
        <p:nvSpPr>
          <p:cNvPr id="169" name="Google Shape;16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4" name="Google Shape;104;p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AU" sz="1200" b="1" i="0" u="none" strike="noStrike" cap="none" dirty="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Paul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AU" sz="1200" b="1" i="0" u="none" strike="noStrike" cap="none" dirty="0">
              <a:solidFill>
                <a:srgbClr val="FFFFFF"/>
              </a:solidFill>
              <a:latin typeface="Helvetica Neue"/>
              <a:sym typeface="Helvetica Neue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AU" b="0" dirty="0"/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16" name="Google Shape;216;p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AU" b="1" dirty="0"/>
              <a:t>Paul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AU" b="0" dirty="0"/>
              <a:t>Award winning …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AU" b="0" dirty="0"/>
              <a:t>business philosophy: Quality all the way through..</a:t>
            </a:r>
            <a:endParaRPr b="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607588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  <a:tabLst/>
              <a:defRPr/>
            </a:pPr>
            <a:r>
              <a:rPr lang="en-AU" dirty="0"/>
              <a:t>Introductions to decision makers in large training orgs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  <a:tabLst/>
              <a:defRPr/>
            </a:pPr>
            <a:r>
              <a:rPr lang="en-AU" dirty="0"/>
              <a:t>Funding to continue developing our content and platform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  <a:tabLst/>
              <a:defRPr/>
            </a:pPr>
            <a:r>
              <a:rPr lang="en-AU" dirty="0"/>
              <a:t>Investment </a:t>
            </a:r>
            <a:r>
              <a:rPr lang="en-AU"/>
              <a:t>from those </a:t>
            </a:r>
            <a:r>
              <a:rPr lang="en-AU" dirty="0"/>
              <a:t>that can add value and are like minded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941334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76" name="Google Shape;176;p1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400" b="1" dirty="0"/>
              <a:t>10. Questions...</a:t>
            </a:r>
            <a:endParaRPr sz="1400" b="1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  <a:solidFill>
            <a:srgbClr val="EB7723"/>
          </a:solidFill>
          <a:ln>
            <a:noFill/>
          </a:ln>
        </p:spPr>
        <p:txBody>
          <a:bodyPr spcFirstLastPara="1" wrap="square" lIns="45700" tIns="45700" rIns="45700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Helvetica Neue"/>
              <a:buNone/>
              <a:defRPr sz="60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body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"/>
              <a:buNone/>
              <a:defRPr sz="2400"/>
            </a:lvl1pPr>
            <a:lvl2pPr marL="914400" lvl="1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"/>
              <a:buNone/>
              <a:defRPr sz="2400"/>
            </a:lvl2pPr>
            <a:lvl3pPr marL="1371600" lvl="2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"/>
              <a:buNone/>
              <a:defRPr sz="2400"/>
            </a:lvl3pPr>
            <a:lvl4pPr marL="1828800" lvl="3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"/>
              <a:buNone/>
              <a:defRPr sz="2400"/>
            </a:lvl4pPr>
            <a:lvl5pPr marL="2286000" lvl="4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"/>
              <a:buNone/>
              <a:defRPr sz="2400"/>
            </a:lvl5pPr>
            <a:lvl6pPr marL="2743200" lvl="5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11089818" y="6404292"/>
            <a:ext cx="263983" cy="269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>
  <p:cSld name="Content with Caption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2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  <a:solidFill>
            <a:srgbClr val="EB7723"/>
          </a:solidFill>
          <a:ln>
            <a:noFill/>
          </a:ln>
        </p:spPr>
        <p:txBody>
          <a:bodyPr spcFirstLastPara="1" wrap="square" lIns="45700" tIns="45700" rIns="45700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Helvetica Neue"/>
              <a:buNone/>
              <a:defRPr sz="32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2"/>
          <p:cNvSpPr txBox="1">
            <a:spLocks noGrp="1"/>
          </p:cNvSpPr>
          <p:nvPr>
            <p:ph type="body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" name="Google Shape;52;p12"/>
          <p:cNvSpPr txBox="1">
            <a:spLocks noGrp="1"/>
          </p:cNvSpPr>
          <p:nvPr>
            <p:ph type="body" idx="2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" name="Google Shape;53;p12"/>
          <p:cNvSpPr txBox="1">
            <a:spLocks noGrp="1"/>
          </p:cNvSpPr>
          <p:nvPr>
            <p:ph type="sldNum" idx="12"/>
          </p:nvPr>
        </p:nvSpPr>
        <p:spPr>
          <a:xfrm>
            <a:off x="11089818" y="6404292"/>
            <a:ext cx="263983" cy="269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>
  <p:cSld name="Vertical Title and 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3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solidFill>
            <a:srgbClr val="EB7723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3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p13"/>
          <p:cNvSpPr txBox="1">
            <a:spLocks noGrp="1"/>
          </p:cNvSpPr>
          <p:nvPr>
            <p:ph type="sldNum" idx="12"/>
          </p:nvPr>
        </p:nvSpPr>
        <p:spPr>
          <a:xfrm>
            <a:off x="11089818" y="6404292"/>
            <a:ext cx="263983" cy="269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>
  <p:cSld name="Title and Vertical Tex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title"/>
          </p:nvPr>
        </p:nvSpPr>
        <p:spPr>
          <a:xfrm>
            <a:off x="838200" y="410368"/>
            <a:ext cx="10515600" cy="1325564"/>
          </a:xfrm>
          <a:prstGeom prst="rect">
            <a:avLst/>
          </a:prstGeom>
          <a:solidFill>
            <a:srgbClr val="EB7723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sldNum" idx="12"/>
          </p:nvPr>
        </p:nvSpPr>
        <p:spPr>
          <a:xfrm>
            <a:off x="11089818" y="6404292"/>
            <a:ext cx="263983" cy="269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>
  <p:cSld name="Picture with Caption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  <a:solidFill>
            <a:srgbClr val="EB7723"/>
          </a:solidFill>
          <a:ln>
            <a:noFill/>
          </a:ln>
        </p:spPr>
        <p:txBody>
          <a:bodyPr spcFirstLastPara="1" wrap="square" lIns="45700" tIns="45700" rIns="45700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Helvetica Neue"/>
              <a:buNone/>
              <a:defRPr sz="32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5"/>
          <p:cNvSpPr>
            <a:spLocks noGrp="1"/>
          </p:cNvSpPr>
          <p:nvPr>
            <p:ph type="pic" idx="2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Char char="•"/>
              <a:defRPr sz="32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Char char="•"/>
              <a:defRPr sz="32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Char char="•"/>
              <a:defRPr sz="32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Char char="•"/>
              <a:defRPr sz="32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Char char="•"/>
              <a:defRPr sz="32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Char char="•"/>
              <a:defRPr sz="32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Char char="•"/>
              <a:defRPr sz="32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Char char="•"/>
              <a:defRPr sz="32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Char char="•"/>
              <a:defRPr sz="32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body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Helvetica Neue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Helvetica Neue"/>
              <a:buNone/>
              <a:defRPr sz="1600"/>
            </a:lvl2pPr>
            <a:lvl3pPr marL="1371600" lvl="2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Helvetica Neue"/>
              <a:buNone/>
              <a:defRPr sz="1600"/>
            </a:lvl3pPr>
            <a:lvl4pPr marL="1828800" lvl="3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Helvetica Neue"/>
              <a:buNone/>
              <a:defRPr sz="1600"/>
            </a:lvl4pPr>
            <a:lvl5pPr marL="2286000" lvl="4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Helvetica Neue"/>
              <a:buNone/>
              <a:defRPr sz="1600"/>
            </a:lvl5pPr>
            <a:lvl6pPr marL="2743200" lvl="5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sldNum" idx="12"/>
          </p:nvPr>
        </p:nvSpPr>
        <p:spPr>
          <a:xfrm>
            <a:off x="11089818" y="6404292"/>
            <a:ext cx="263983" cy="269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omparison">
  <p:cSld name="1_Comparison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>
            <a:spLocks noGrp="1"/>
          </p:cNvSpPr>
          <p:nvPr>
            <p:ph type="body" idx="1"/>
          </p:nvPr>
        </p:nvSpPr>
        <p:spPr>
          <a:xfrm>
            <a:off x="3394559" y="3048007"/>
            <a:ext cx="2542117" cy="3078156"/>
          </a:xfrm>
          <a:prstGeom prst="rect">
            <a:avLst/>
          </a:prstGeom>
          <a:solidFill>
            <a:srgbClr val="1B1C26"/>
          </a:solidFill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>
            <a:lvl1pPr marL="457200" lvl="0" indent="-36195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BFBFBF"/>
              </a:buClr>
              <a:buSzPts val="2100"/>
              <a:buChar char="•"/>
              <a:defRPr sz="2100">
                <a:solidFill>
                  <a:srgbClr val="BFBFBF"/>
                </a:solidFill>
              </a:defRPr>
            </a:lvl1pPr>
            <a:lvl2pPr marL="914400" lvl="1" indent="-36195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BFBFBF"/>
              </a:buClr>
              <a:buSzPts val="2100"/>
              <a:buChar char="•"/>
              <a:defRPr sz="2100">
                <a:solidFill>
                  <a:srgbClr val="BFBFBF"/>
                </a:solidFill>
              </a:defRPr>
            </a:lvl2pPr>
            <a:lvl3pPr marL="1371600" lvl="2" indent="-36195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BFBFBF"/>
              </a:buClr>
              <a:buSzPts val="2100"/>
              <a:buChar char="•"/>
              <a:defRPr sz="2100">
                <a:solidFill>
                  <a:srgbClr val="BFBFBF"/>
                </a:solidFill>
              </a:defRPr>
            </a:lvl3pPr>
            <a:lvl4pPr marL="1828800" lvl="3" indent="-36195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BFBFBF"/>
              </a:buClr>
              <a:buSzPts val="2100"/>
              <a:buChar char="•"/>
              <a:defRPr sz="2100">
                <a:solidFill>
                  <a:srgbClr val="BFBFBF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BFBFBF"/>
              </a:buClr>
              <a:buSzPts val="2100"/>
              <a:buNone/>
              <a:defRPr sz="2100">
                <a:solidFill>
                  <a:srgbClr val="BFBFBF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6"/>
          <p:cNvSpPr txBox="1">
            <a:spLocks noGrp="1"/>
          </p:cNvSpPr>
          <p:nvPr>
            <p:ph type="title"/>
          </p:nvPr>
        </p:nvSpPr>
        <p:spPr>
          <a:xfrm>
            <a:off x="755076" y="942799"/>
            <a:ext cx="10668001" cy="1143001"/>
          </a:xfrm>
          <a:prstGeom prst="rect">
            <a:avLst/>
          </a:prstGeom>
          <a:solidFill>
            <a:srgbClr val="EB7723"/>
          </a:solidFill>
          <a:ln>
            <a:noFill/>
          </a:ln>
        </p:spPr>
        <p:txBody>
          <a:bodyPr spcFirstLastPara="1" wrap="square" lIns="45700" tIns="45700" rIns="45700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6"/>
          <p:cNvSpPr txBox="1">
            <a:spLocks noGrp="1"/>
          </p:cNvSpPr>
          <p:nvPr>
            <p:ph type="body" idx="2"/>
          </p:nvPr>
        </p:nvSpPr>
        <p:spPr>
          <a:xfrm>
            <a:off x="755076" y="2203274"/>
            <a:ext cx="10668001" cy="764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sldNum" idx="12"/>
          </p:nvPr>
        </p:nvSpPr>
        <p:spPr>
          <a:xfrm>
            <a:off x="11089818" y="6404292"/>
            <a:ext cx="263983" cy="269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>
  <p:cSld name="Section 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solidFill>
            <a:srgbClr val="EB7723"/>
          </a:solidFill>
          <a:ln>
            <a:noFill/>
          </a:ln>
        </p:spPr>
        <p:txBody>
          <a:bodyPr spcFirstLastPara="1" wrap="square" lIns="45700" tIns="45700" rIns="45700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Helvetica Neue"/>
              <a:buNone/>
              <a:defRPr sz="60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7"/>
          <p:cNvSpPr txBox="1">
            <a:spLocks noGrp="1"/>
          </p:cNvSpPr>
          <p:nvPr>
            <p:ph type="body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Helvetica Neue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Helvetica Neue"/>
              <a:buNone/>
              <a:defRPr sz="24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Helvetica Neue"/>
              <a:buNone/>
              <a:defRPr sz="2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Helvetica Neue"/>
              <a:buNone/>
              <a:defRPr sz="2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Helvetica Neue"/>
              <a:buNone/>
              <a:defRPr sz="2400">
                <a:solidFill>
                  <a:srgbClr val="888888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sldNum" idx="12"/>
          </p:nvPr>
        </p:nvSpPr>
        <p:spPr>
          <a:xfrm>
            <a:off x="11089818" y="6404292"/>
            <a:ext cx="263983" cy="269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>
  <p:cSld name="Two Content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"/>
          <p:cNvSpPr txBox="1">
            <a:spLocks noGrp="1"/>
          </p:cNvSpPr>
          <p:nvPr>
            <p:ph type="title"/>
          </p:nvPr>
        </p:nvSpPr>
        <p:spPr>
          <a:xfrm>
            <a:off x="838200" y="410368"/>
            <a:ext cx="10515600" cy="1325564"/>
          </a:xfrm>
          <a:prstGeom prst="rect">
            <a:avLst/>
          </a:prstGeom>
          <a:solidFill>
            <a:srgbClr val="EB7723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sldNum" idx="12"/>
          </p:nvPr>
        </p:nvSpPr>
        <p:spPr>
          <a:xfrm>
            <a:off x="11089818" y="6404292"/>
            <a:ext cx="263983" cy="269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>
  <p:cSld name="Comparison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solidFill>
            <a:srgbClr val="EB7723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"/>
              <a:buNone/>
              <a:defRPr sz="2400"/>
            </a:lvl1pPr>
            <a:lvl2pPr marL="914400" lvl="1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"/>
              <a:buNone/>
              <a:defRPr sz="2400"/>
            </a:lvl2pPr>
            <a:lvl3pPr marL="1371600" lvl="2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"/>
              <a:buNone/>
              <a:defRPr sz="2400"/>
            </a:lvl3pPr>
            <a:lvl4pPr marL="1828800" lvl="3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"/>
              <a:buNone/>
              <a:defRPr sz="2400"/>
            </a:lvl4pPr>
            <a:lvl5pPr marL="2286000" lvl="4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"/>
              <a:buNone/>
              <a:defRPr sz="2400"/>
            </a:lvl5pPr>
            <a:lvl6pPr marL="2743200" lvl="5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body" idx="2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sldNum" idx="12"/>
          </p:nvPr>
        </p:nvSpPr>
        <p:spPr>
          <a:xfrm>
            <a:off x="11089818" y="6404292"/>
            <a:ext cx="263983" cy="269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0"/>
          <p:cNvSpPr txBox="1">
            <a:spLocks noGrp="1"/>
          </p:cNvSpPr>
          <p:nvPr>
            <p:ph type="title"/>
          </p:nvPr>
        </p:nvSpPr>
        <p:spPr>
          <a:xfrm>
            <a:off x="838200" y="410368"/>
            <a:ext cx="10515600" cy="1325564"/>
          </a:xfrm>
          <a:prstGeom prst="rect">
            <a:avLst/>
          </a:prstGeom>
          <a:solidFill>
            <a:srgbClr val="EB7723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10"/>
          <p:cNvSpPr txBox="1">
            <a:spLocks noGrp="1"/>
          </p:cNvSpPr>
          <p:nvPr>
            <p:ph type="sldNum" idx="12"/>
          </p:nvPr>
        </p:nvSpPr>
        <p:spPr>
          <a:xfrm>
            <a:off x="11089818" y="6404292"/>
            <a:ext cx="263983" cy="269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11089818" y="6404292"/>
            <a:ext cx="263983" cy="269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7723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38200" y="410368"/>
            <a:ext cx="10515600" cy="1325564"/>
          </a:xfrm>
          <a:prstGeom prst="rect">
            <a:avLst/>
          </a:prstGeom>
          <a:solidFill>
            <a:srgbClr val="EB7723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0"/>
              <a:buFont typeface="Helvetica Neue"/>
              <a:buNone/>
              <a:defRPr sz="100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0"/>
              <a:buFont typeface="Helvetica Neue"/>
              <a:buNone/>
              <a:defRPr sz="100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0"/>
              <a:buFont typeface="Helvetica Neue"/>
              <a:buNone/>
              <a:defRPr sz="100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0"/>
              <a:buFont typeface="Helvetica Neue"/>
              <a:buNone/>
              <a:defRPr sz="100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0"/>
              <a:buFont typeface="Helvetica Neue"/>
              <a:buNone/>
              <a:defRPr sz="100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0"/>
              <a:buFont typeface="Helvetica Neue"/>
              <a:buNone/>
              <a:defRPr sz="100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0"/>
              <a:buFont typeface="Helvetica Neue"/>
              <a:buNone/>
              <a:defRPr sz="100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0"/>
              <a:buFont typeface="Helvetica Neue"/>
              <a:buNone/>
              <a:defRPr sz="100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0"/>
              <a:buFont typeface="Helvetica Neue"/>
              <a:buNone/>
              <a:defRPr sz="100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>
            <a:lvl1pPr marL="457200" marR="0" lvl="0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Char char="•"/>
              <a:defRPr sz="32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Char char="•"/>
              <a:defRPr sz="32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Char char="•"/>
              <a:defRPr sz="32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Char char="•"/>
              <a:defRPr sz="32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Char char="•"/>
              <a:defRPr sz="32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Char char="•"/>
              <a:defRPr sz="32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Char char="•"/>
              <a:defRPr sz="32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Char char="•"/>
              <a:defRPr sz="32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Char char="•"/>
              <a:defRPr sz="32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089818" y="6404292"/>
            <a:ext cx="263983" cy="2692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oogle Shape;62;p14"/>
          <p:cNvGrpSpPr/>
          <p:nvPr/>
        </p:nvGrpSpPr>
        <p:grpSpPr>
          <a:xfrm>
            <a:off x="2942581" y="3220403"/>
            <a:ext cx="5102595" cy="2774504"/>
            <a:chOff x="-1" y="0"/>
            <a:chExt cx="5102594" cy="2774502"/>
          </a:xfrm>
        </p:grpSpPr>
        <p:sp>
          <p:nvSpPr>
            <p:cNvPr id="63" name="Google Shape;63;p14"/>
            <p:cNvSpPr/>
            <p:nvPr/>
          </p:nvSpPr>
          <p:spPr>
            <a:xfrm>
              <a:off x="-1" y="0"/>
              <a:ext cx="5102594" cy="2774502"/>
            </a:xfrm>
            <a:prstGeom prst="rect">
              <a:avLst/>
            </a:prstGeom>
            <a:solidFill>
              <a:srgbClr val="EB7723"/>
            </a:solidFill>
            <a:ln>
              <a:noFill/>
            </a:ln>
          </p:spPr>
          <p:txBody>
            <a:bodyPr spcFirstLastPara="1" wrap="square" lIns="45700" tIns="45700" rIns="45700" bIns="45700" anchor="b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Helvetica Neue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" name="Google Shape;64;p14"/>
            <p:cNvSpPr txBox="1"/>
            <p:nvPr/>
          </p:nvSpPr>
          <p:spPr>
            <a:xfrm>
              <a:off x="-1" y="122741"/>
              <a:ext cx="5102594" cy="265176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b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6000"/>
                <a:buFont typeface="Helvetica Neue"/>
                <a:buNone/>
              </a:pPr>
              <a:r>
                <a:rPr lang="en-AU" sz="6000" b="1" i="0" u="none" strike="noStrike" cap="none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The future of hospitality training</a:t>
              </a:r>
              <a:endParaRPr/>
            </a:p>
          </p:txBody>
        </p:sp>
      </p:grpSp>
      <p:pic>
        <p:nvPicPr>
          <p:cNvPr id="65" name="Google Shape;65;p14" descr="Google Shape;85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25138" y="5131068"/>
            <a:ext cx="1473952" cy="1420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14" descr="Рисунок 6"/>
          <p:cNvPicPr preferRelativeResize="0"/>
          <p:nvPr/>
        </p:nvPicPr>
        <p:blipFill rotWithShape="1">
          <a:blip r:embed="rId4">
            <a:alphaModFix/>
          </a:blip>
          <a:srcRect l="5976" t="16737" r="21951"/>
          <a:stretch/>
        </p:blipFill>
        <p:spPr>
          <a:xfrm flipH="1">
            <a:off x="6915714" y="2187924"/>
            <a:ext cx="6221781" cy="5393011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Google Shape;67;p14"/>
          <p:cNvSpPr/>
          <p:nvPr/>
        </p:nvSpPr>
        <p:spPr>
          <a:xfrm>
            <a:off x="-2958371" y="-3843474"/>
            <a:ext cx="9144001" cy="2774505"/>
          </a:xfrm>
          <a:prstGeom prst="rect">
            <a:avLst/>
          </a:prstGeom>
          <a:solidFill>
            <a:srgbClr val="000000">
              <a:alpha val="66666"/>
            </a:srgbClr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8" name="Google Shape;68;p14" descr="Рисунок 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62114" y="541478"/>
            <a:ext cx="7671767" cy="21461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14" descr="Рисунок 2"/>
          <p:cNvPicPr preferRelativeResize="0"/>
          <p:nvPr/>
        </p:nvPicPr>
        <p:blipFill rotWithShape="1">
          <a:blip r:embed="rId6">
            <a:alphaModFix/>
          </a:blip>
          <a:srcRect t="23663" b="36256"/>
          <a:stretch/>
        </p:blipFill>
        <p:spPr>
          <a:xfrm>
            <a:off x="52563" y="-3376414"/>
            <a:ext cx="9229285" cy="2774504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14"/>
          <p:cNvSpPr txBox="1">
            <a:spLocks noGrp="1"/>
          </p:cNvSpPr>
          <p:nvPr>
            <p:ph type="sldNum" idx="12"/>
          </p:nvPr>
        </p:nvSpPr>
        <p:spPr>
          <a:xfrm>
            <a:off x="11089818" y="6404292"/>
            <a:ext cx="264000" cy="269100"/>
          </a:xfrm>
          <a:prstGeom prst="rect">
            <a:avLst/>
          </a:prstGeom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AU"/>
              <a:t>1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3306C0-3E52-4071-8FCB-5C8DE6C60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Our ask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51EC54-0E39-4CFC-AD68-EFD21404873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 smtClean="0"/>
              <a:t>10</a:t>
            </a:fld>
            <a:endParaRPr lang="en-AU"/>
          </a:p>
        </p:txBody>
      </p:sp>
      <p:sp>
        <p:nvSpPr>
          <p:cNvPr id="5" name="Google Shape;84;p16">
            <a:extLst>
              <a:ext uri="{FF2B5EF4-FFF2-40B4-BE49-F238E27FC236}">
                <a16:creationId xmlns:a16="http://schemas.microsoft.com/office/drawing/2014/main" id="{2BE5D5E8-446B-437F-ABEF-AF156BE2655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822777" y="1948861"/>
            <a:ext cx="5940289" cy="27662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indent="-457200">
              <a:spcBef>
                <a:spcPts val="0"/>
              </a:spcBef>
              <a:buSzPts val="3200"/>
            </a:pPr>
            <a:r>
              <a:rPr lang="en-AU" dirty="0"/>
              <a:t>Introductions</a:t>
            </a:r>
            <a:br>
              <a:rPr lang="en-AU" dirty="0"/>
            </a:br>
            <a:endParaRPr lang="en-AU" dirty="0"/>
          </a:p>
          <a:p>
            <a:pPr indent="-457200">
              <a:spcBef>
                <a:spcPts val="0"/>
              </a:spcBef>
              <a:buSzPts val="3200"/>
            </a:pPr>
            <a:r>
              <a:rPr lang="en-AU" dirty="0"/>
              <a:t>Funding</a:t>
            </a:r>
          </a:p>
          <a:p>
            <a:pPr indent="-457200">
              <a:spcBef>
                <a:spcPts val="0"/>
              </a:spcBef>
              <a:buSzPts val="3200"/>
            </a:pPr>
            <a:endParaRPr lang="en-AU" dirty="0"/>
          </a:p>
          <a:p>
            <a:pPr indent="-457200">
              <a:spcBef>
                <a:spcPts val="0"/>
              </a:spcBef>
              <a:buSzPts val="3200"/>
            </a:pPr>
            <a:r>
              <a:rPr lang="en-AU" dirty="0"/>
              <a:t>Investors</a:t>
            </a:r>
            <a:br>
              <a:rPr lang="en-AU" dirty="0"/>
            </a:br>
            <a:endParaRPr lang="en-AU" dirty="0"/>
          </a:p>
          <a:p>
            <a:pPr indent="-457200">
              <a:spcBef>
                <a:spcPts val="0"/>
              </a:spcBef>
              <a:buSzPts val="3200"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73743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3"/>
          <p:cNvSpPr txBox="1">
            <a:spLocks noGrp="1"/>
          </p:cNvSpPr>
          <p:nvPr>
            <p:ph type="title"/>
          </p:nvPr>
        </p:nvSpPr>
        <p:spPr>
          <a:xfrm>
            <a:off x="515303" y="2339875"/>
            <a:ext cx="11353800" cy="1325700"/>
          </a:xfrm>
          <a:prstGeom prst="rect">
            <a:avLst/>
          </a:prstGeom>
          <a:solidFill>
            <a:srgbClr val="EB7723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940"/>
              <a:buFont typeface="Helvetica Neue"/>
              <a:buNone/>
            </a:pPr>
            <a:endParaRPr sz="5940" dirty="0"/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940"/>
              <a:buFont typeface="Helvetica Neue"/>
              <a:buNone/>
            </a:pPr>
            <a:r>
              <a:rPr lang="en-AU" sz="5940" dirty="0"/>
              <a:t>Questions</a:t>
            </a:r>
            <a:br>
              <a:rPr lang="en-AU" sz="5940" dirty="0"/>
            </a:br>
            <a:br>
              <a:rPr lang="en-AU" sz="5940" dirty="0"/>
            </a:br>
            <a:br>
              <a:rPr lang="en-AU" sz="5940" dirty="0"/>
            </a:br>
            <a:r>
              <a:rPr lang="en-AU" sz="15030" dirty="0"/>
              <a:t>?</a:t>
            </a:r>
            <a:r>
              <a:rPr lang="en-AU" sz="9630" dirty="0"/>
              <a:t> </a:t>
            </a:r>
            <a:endParaRPr dirty="0"/>
          </a:p>
        </p:txBody>
      </p:sp>
      <p:sp>
        <p:nvSpPr>
          <p:cNvPr id="179" name="Google Shape;179;p23"/>
          <p:cNvSpPr txBox="1"/>
          <p:nvPr/>
        </p:nvSpPr>
        <p:spPr>
          <a:xfrm>
            <a:off x="2087879" y="-2633366"/>
            <a:ext cx="6096001" cy="2529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libri"/>
              <a:buNone/>
            </a:pPr>
            <a:r>
              <a:rPr lang="en-AU"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Business model is important. You probably don’t know all the details yet, but you should know a lot of them. Lay it out. If you need more space to dig into something complicated, add slides.</a:t>
            </a:r>
            <a:endParaRPr/>
          </a:p>
        </p:txBody>
      </p:sp>
      <p:pic>
        <p:nvPicPr>
          <p:cNvPr id="180" name="Google Shape;180;p23" descr="Рисунок 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796860" y="202077"/>
            <a:ext cx="1113881" cy="311603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23"/>
          <p:cNvSpPr txBox="1">
            <a:spLocks noGrp="1"/>
          </p:cNvSpPr>
          <p:nvPr>
            <p:ph type="sldNum" idx="12"/>
          </p:nvPr>
        </p:nvSpPr>
        <p:spPr>
          <a:xfrm>
            <a:off x="11089818" y="6404292"/>
            <a:ext cx="264000" cy="269100"/>
          </a:xfrm>
          <a:prstGeom prst="rect">
            <a:avLst/>
          </a:prstGeom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AU"/>
              <a:t>11</a:t>
            </a:fld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67BA7E-ABEE-4E9C-B57C-9BA8B533C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Mary’s story…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329DF49-9552-42A6-B1D9-3D0C7FBBE6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7627" y="2258622"/>
            <a:ext cx="4960285" cy="414567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188677-89CF-401C-B0BE-43C9AAD6773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72483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6"/>
          <p:cNvSpPr txBox="1">
            <a:spLocks noGrp="1"/>
          </p:cNvSpPr>
          <p:nvPr>
            <p:ph type="title"/>
          </p:nvPr>
        </p:nvSpPr>
        <p:spPr>
          <a:xfrm>
            <a:off x="3156148" y="412687"/>
            <a:ext cx="9035852" cy="1325564"/>
          </a:xfrm>
          <a:prstGeom prst="rect">
            <a:avLst/>
          </a:prstGeom>
          <a:solidFill>
            <a:srgbClr val="EB7723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600"/>
              <a:buFont typeface="Helvetica Neue"/>
              <a:buNone/>
            </a:pPr>
            <a:r>
              <a:rPr lang="en-AU" sz="6600" b="1" i="0" u="none" strike="noStrike" cap="none" dirty="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problem</a:t>
            </a:r>
            <a:endParaRPr dirty="0"/>
          </a:p>
        </p:txBody>
      </p:sp>
      <p:sp>
        <p:nvSpPr>
          <p:cNvPr id="84" name="Google Shape;84;p16"/>
          <p:cNvSpPr txBox="1">
            <a:spLocks noGrp="1"/>
          </p:cNvSpPr>
          <p:nvPr>
            <p:ph type="body" idx="1"/>
          </p:nvPr>
        </p:nvSpPr>
        <p:spPr>
          <a:xfrm>
            <a:off x="2822777" y="1948861"/>
            <a:ext cx="5940289" cy="27662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Helvetica Neue"/>
              <a:buNone/>
            </a:pPr>
            <a:r>
              <a:rPr lang="en-AU" dirty="0"/>
              <a:t>Traditional training does not prepare staff</a:t>
            </a:r>
            <a:br>
              <a:rPr lang="en-AU" dirty="0"/>
            </a:br>
            <a:r>
              <a:rPr lang="en-AU" dirty="0"/>
              <a:t>to be</a:t>
            </a:r>
            <a:br>
              <a:rPr lang="en-AU" dirty="0"/>
            </a:br>
            <a:r>
              <a:rPr lang="en-AU" sz="5400" dirty="0"/>
              <a:t>Job Ready</a:t>
            </a:r>
            <a:endParaRPr dirty="0"/>
          </a:p>
        </p:txBody>
      </p:sp>
      <p:sp>
        <p:nvSpPr>
          <p:cNvPr id="85" name="Google Shape;85;p16"/>
          <p:cNvSpPr txBox="1"/>
          <p:nvPr/>
        </p:nvSpPr>
        <p:spPr>
          <a:xfrm>
            <a:off x="2087879" y="-2633366"/>
            <a:ext cx="6096001" cy="2529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libri"/>
              <a:buNone/>
            </a:pPr>
            <a:r>
              <a:rPr lang="en-AU"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Business model is important. You probably don’t know all the details yet, but you should know a lot of them. Lay it out. If you need more space to dig into something complicated, add slides.</a:t>
            </a:r>
            <a:endParaRPr/>
          </a:p>
        </p:txBody>
      </p:sp>
      <p:pic>
        <p:nvPicPr>
          <p:cNvPr id="86" name="Google Shape;86;p16" descr="Picture 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281977" y="2160126"/>
            <a:ext cx="798444" cy="79844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7" name="Google Shape;87;p16"/>
          <p:cNvGrpSpPr/>
          <p:nvPr/>
        </p:nvGrpSpPr>
        <p:grpSpPr>
          <a:xfrm>
            <a:off x="13150738" y="0"/>
            <a:ext cx="1131240" cy="3336506"/>
            <a:chOff x="3820403" y="0"/>
            <a:chExt cx="1131240" cy="3336504"/>
          </a:xfrm>
        </p:grpSpPr>
        <p:pic>
          <p:nvPicPr>
            <p:cNvPr id="88" name="Google Shape;88;p16" descr="Picture 6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3981351" y="0"/>
              <a:ext cx="970292" cy="97029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9" name="Google Shape;89;p16" descr="Picture 2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3820403" y="2649475"/>
              <a:ext cx="687029" cy="68702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0" name="Google Shape;90;p16"/>
          <p:cNvSpPr/>
          <p:nvPr/>
        </p:nvSpPr>
        <p:spPr>
          <a:xfrm>
            <a:off x="11172581" y="-2527227"/>
            <a:ext cx="1270001" cy="1270001"/>
          </a:xfrm>
          <a:prstGeom prst="rect">
            <a:avLst/>
          </a:prstGeom>
          <a:solidFill>
            <a:srgbClr val="FFFFFF"/>
          </a:solidFill>
          <a:ln w="12700" cap="flat" cmpd="sng">
            <a:solidFill>
              <a:schemeClr val="accen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1" name="Google Shape;91;p16" descr="Рисунок 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796860" y="202077"/>
            <a:ext cx="1113881" cy="311603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6"/>
          <p:cNvSpPr txBox="1">
            <a:spLocks noGrp="1"/>
          </p:cNvSpPr>
          <p:nvPr>
            <p:ph type="sldNum" idx="12"/>
          </p:nvPr>
        </p:nvSpPr>
        <p:spPr>
          <a:xfrm>
            <a:off x="11089818" y="6404292"/>
            <a:ext cx="264000" cy="269100"/>
          </a:xfrm>
          <a:prstGeom prst="rect">
            <a:avLst/>
          </a:prstGeom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AU"/>
              <a:t>3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17" descr="Picture 8"/>
          <p:cNvPicPr preferRelativeResize="0"/>
          <p:nvPr/>
        </p:nvPicPr>
        <p:blipFill rotWithShape="1">
          <a:blip r:embed="rId3">
            <a:alphaModFix/>
          </a:blip>
          <a:srcRect t="18431" r="2130"/>
          <a:stretch/>
        </p:blipFill>
        <p:spPr>
          <a:xfrm>
            <a:off x="-1476408" y="1732923"/>
            <a:ext cx="14042952" cy="6969631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7"/>
          <p:cNvSpPr txBox="1">
            <a:spLocks noGrp="1"/>
          </p:cNvSpPr>
          <p:nvPr>
            <p:ph type="title"/>
          </p:nvPr>
        </p:nvSpPr>
        <p:spPr>
          <a:xfrm>
            <a:off x="1736387" y="-64250"/>
            <a:ext cx="8719226" cy="1619635"/>
          </a:xfrm>
          <a:prstGeom prst="rect">
            <a:avLst/>
          </a:prstGeom>
          <a:solidFill>
            <a:srgbClr val="EB7723"/>
          </a:solidFill>
          <a:ln>
            <a:noFill/>
          </a:ln>
        </p:spPr>
        <p:txBody>
          <a:bodyPr spcFirstLastPara="1" wrap="square" lIns="45700" tIns="45700" rIns="45700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600"/>
              <a:buFont typeface="Helvetica Neue"/>
              <a:buNone/>
            </a:pPr>
            <a:r>
              <a:rPr lang="en-AU" sz="66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Traditional training</a:t>
            </a:r>
            <a:endParaRPr/>
          </a:p>
        </p:txBody>
      </p:sp>
      <p:pic>
        <p:nvPicPr>
          <p:cNvPr id="100" name="Google Shape;100;p17" descr="Рисунок 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796860" y="202077"/>
            <a:ext cx="1113881" cy="311603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7"/>
          <p:cNvSpPr txBox="1">
            <a:spLocks noGrp="1"/>
          </p:cNvSpPr>
          <p:nvPr>
            <p:ph type="sldNum" idx="12"/>
          </p:nvPr>
        </p:nvSpPr>
        <p:spPr>
          <a:xfrm>
            <a:off x="11089818" y="6404292"/>
            <a:ext cx="264000" cy="269100"/>
          </a:xfrm>
          <a:prstGeom prst="rect">
            <a:avLst/>
          </a:prstGeom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AU"/>
              <a:t>4</a:t>
            </a:fld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2"/>
          <p:cNvSpPr txBox="1">
            <a:spLocks noGrp="1"/>
          </p:cNvSpPr>
          <p:nvPr>
            <p:ph type="title"/>
          </p:nvPr>
        </p:nvSpPr>
        <p:spPr>
          <a:xfrm>
            <a:off x="3477491" y="-571501"/>
            <a:ext cx="10668001" cy="1143001"/>
          </a:xfrm>
          <a:prstGeom prst="rect">
            <a:avLst/>
          </a:prstGeom>
          <a:solidFill>
            <a:srgbClr val="EB7723"/>
          </a:solidFill>
          <a:ln>
            <a:noFill/>
          </a:ln>
        </p:spPr>
        <p:txBody>
          <a:bodyPr spcFirstLastPara="1" wrap="square" lIns="45700" tIns="45700" rIns="45700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0"/>
              <a:buFont typeface="Helvetica Neue"/>
              <a:buNone/>
            </a:pPr>
            <a:r>
              <a:rPr lang="en-AU" sz="3600" dirty="0"/>
              <a:t>A </a:t>
            </a:r>
            <a:r>
              <a:rPr lang="en-AU" sz="3600" dirty="0" err="1"/>
              <a:t>YesVR</a:t>
            </a:r>
            <a:r>
              <a:rPr lang="en-AU" sz="3600" dirty="0"/>
              <a:t> preview</a:t>
            </a:r>
            <a:endParaRPr sz="3600" dirty="0"/>
          </a:p>
        </p:txBody>
      </p:sp>
      <p:sp>
        <p:nvSpPr>
          <p:cNvPr id="173" name="Google Shape;173;p22"/>
          <p:cNvSpPr txBox="1">
            <a:spLocks noGrp="1"/>
          </p:cNvSpPr>
          <p:nvPr>
            <p:ph type="sldNum" idx="12"/>
          </p:nvPr>
        </p:nvSpPr>
        <p:spPr>
          <a:xfrm>
            <a:off x="11089818" y="6404292"/>
            <a:ext cx="264000" cy="269100"/>
          </a:xfrm>
          <a:prstGeom prst="rect">
            <a:avLst/>
          </a:prstGeom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AU"/>
              <a:t>5</a:t>
            </a:fld>
            <a:endParaRPr/>
          </a:p>
        </p:txBody>
      </p:sp>
      <p:pic>
        <p:nvPicPr>
          <p:cNvPr id="6" name="30SecondPitchVideo.mp4">
            <a:hlinkClick r:id="" action="ppaction://media"/>
            <a:extLst>
              <a:ext uri="{FF2B5EF4-FFF2-40B4-BE49-F238E27FC236}">
                <a16:creationId xmlns:a16="http://schemas.microsoft.com/office/drawing/2014/main" id="{6B169817-73CA-4538-8D01-5973512966D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0020" y="10654"/>
            <a:ext cx="11871960" cy="66779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8"/>
          <p:cNvSpPr txBox="1"/>
          <p:nvPr/>
        </p:nvSpPr>
        <p:spPr>
          <a:xfrm>
            <a:off x="2225039" y="-2724806"/>
            <a:ext cx="6096001" cy="24409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alibri"/>
              <a:buNone/>
            </a:pPr>
            <a:r>
              <a:rPr lang="en-AU"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Tell the investor what makes you so special, what makes this work, what your insights are. This might take more than one slide</a:t>
            </a:r>
            <a:endParaRPr/>
          </a:p>
        </p:txBody>
      </p:sp>
      <p:pic>
        <p:nvPicPr>
          <p:cNvPr id="107" name="Google Shape;107;p18" descr="Picture 6"/>
          <p:cNvPicPr preferRelativeResize="0"/>
          <p:nvPr/>
        </p:nvPicPr>
        <p:blipFill rotWithShape="1">
          <a:blip r:embed="rId3">
            <a:alphaModFix/>
          </a:blip>
          <a:srcRect l="21109" t="5263" r="14215" b="7155"/>
          <a:stretch/>
        </p:blipFill>
        <p:spPr>
          <a:xfrm>
            <a:off x="7703127" y="2967773"/>
            <a:ext cx="5451170" cy="4144078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8"/>
          <p:cNvSpPr txBox="1">
            <a:spLocks noGrp="1"/>
          </p:cNvSpPr>
          <p:nvPr>
            <p:ph type="body" idx="1"/>
          </p:nvPr>
        </p:nvSpPr>
        <p:spPr>
          <a:xfrm>
            <a:off x="550719" y="4440618"/>
            <a:ext cx="4674450" cy="10130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indent="-457200">
              <a:spcBef>
                <a:spcPts val="0"/>
              </a:spcBef>
              <a:buSzPts val="3200"/>
            </a:pPr>
            <a:r>
              <a:rPr lang="en-AU" dirty="0"/>
              <a:t>Immersive &amp; engaging</a:t>
            </a:r>
            <a:endParaRPr dirty="0"/>
          </a:p>
        </p:txBody>
      </p:sp>
      <p:pic>
        <p:nvPicPr>
          <p:cNvPr id="109" name="Google Shape;109;p18" descr="virtual-reality-headset-oculus-rift-immersion-augmented-reality-vr-headset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128654" y="2782291"/>
            <a:ext cx="4674450" cy="4329709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18"/>
          <p:cNvSpPr txBox="1"/>
          <p:nvPr/>
        </p:nvSpPr>
        <p:spPr>
          <a:xfrm>
            <a:off x="1835200" y="139323"/>
            <a:ext cx="9381440" cy="10947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600"/>
              <a:buFont typeface="Helvetica Neue"/>
              <a:buNone/>
            </a:pPr>
            <a:r>
              <a:rPr lang="en-AU" sz="6600" b="1" i="0" u="none" strike="noStrike" cap="none" dirty="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Virtual reality training</a:t>
            </a:r>
            <a:endParaRPr dirty="0"/>
          </a:p>
        </p:txBody>
      </p:sp>
      <p:pic>
        <p:nvPicPr>
          <p:cNvPr id="111" name="Google Shape;111;p18" descr="Рисунок 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796860" y="202077"/>
            <a:ext cx="1113881" cy="311603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18"/>
          <p:cNvSpPr txBox="1"/>
          <p:nvPr/>
        </p:nvSpPr>
        <p:spPr>
          <a:xfrm>
            <a:off x="713511" y="2793671"/>
            <a:ext cx="4925292" cy="1193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endParaRPr sz="3200" b="1" i="0" u="none" strike="noStrike" cap="none" dirty="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Char char="•"/>
            </a:pPr>
            <a:r>
              <a:rPr lang="en-AU" sz="3200" b="1" dirty="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AU" sz="3200" b="1" i="0" u="none" strike="noStrike" cap="none" dirty="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Real-life experiences</a:t>
            </a:r>
            <a:endParaRPr dirty="0"/>
          </a:p>
        </p:txBody>
      </p:sp>
      <p:sp>
        <p:nvSpPr>
          <p:cNvPr id="113" name="Google Shape;113;p18"/>
          <p:cNvSpPr txBox="1"/>
          <p:nvPr/>
        </p:nvSpPr>
        <p:spPr>
          <a:xfrm>
            <a:off x="727366" y="2221123"/>
            <a:ext cx="6116782" cy="746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2286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Char char="•"/>
            </a:pPr>
            <a:r>
              <a:rPr lang="en-AU" sz="3200" b="1" dirty="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AU" sz="3200" b="1" i="0" u="none" strike="noStrike" cap="none" dirty="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Retention of knowledge</a:t>
            </a:r>
            <a:endParaRPr dirty="0"/>
          </a:p>
        </p:txBody>
      </p:sp>
      <p:sp>
        <p:nvSpPr>
          <p:cNvPr id="114" name="Google Shape;114;p18"/>
          <p:cNvSpPr txBox="1">
            <a:spLocks noGrp="1"/>
          </p:cNvSpPr>
          <p:nvPr>
            <p:ph type="sldNum" idx="12"/>
          </p:nvPr>
        </p:nvSpPr>
        <p:spPr>
          <a:xfrm>
            <a:off x="11089818" y="6404292"/>
            <a:ext cx="264000" cy="269100"/>
          </a:xfrm>
          <a:prstGeom prst="rect">
            <a:avLst/>
          </a:prstGeom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AU"/>
              <a:t>6</a:t>
            </a:fld>
            <a:endParaRPr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A70308-3332-EE4D-8449-A37AE9247ECC}"/>
              </a:ext>
            </a:extLst>
          </p:cNvPr>
          <p:cNvSpPr txBox="1"/>
          <p:nvPr/>
        </p:nvSpPr>
        <p:spPr>
          <a:xfrm>
            <a:off x="2545080" y="1569720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218;p1">
            <a:extLst>
              <a:ext uri="{FF2B5EF4-FFF2-40B4-BE49-F238E27FC236}">
                <a16:creationId xmlns:a16="http://schemas.microsoft.com/office/drawing/2014/main" id="{295BF12D-F79B-EB49-B5AF-5D3FA12F1C5C}"/>
              </a:ext>
            </a:extLst>
          </p:cNvPr>
          <p:cNvSpPr/>
          <p:nvPr/>
        </p:nvSpPr>
        <p:spPr>
          <a:xfrm>
            <a:off x="851138" y="4145660"/>
            <a:ext cx="3292824" cy="1330442"/>
          </a:xfrm>
          <a:prstGeom prst="rect">
            <a:avLst/>
          </a:prstGeom>
          <a:solidFill>
            <a:srgbClr val="FFFFFF"/>
          </a:solidFill>
          <a:ln w="12700" cap="flat" cmpd="sng">
            <a:solidFill>
              <a:schemeClr val="accen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18;p1">
            <a:extLst>
              <a:ext uri="{FF2B5EF4-FFF2-40B4-BE49-F238E27FC236}">
                <a16:creationId xmlns:a16="http://schemas.microsoft.com/office/drawing/2014/main" id="{47C96859-9E51-454F-8AF3-3E4A5FCFC5A6}"/>
              </a:ext>
            </a:extLst>
          </p:cNvPr>
          <p:cNvSpPr/>
          <p:nvPr/>
        </p:nvSpPr>
        <p:spPr>
          <a:xfrm>
            <a:off x="8129848" y="2070223"/>
            <a:ext cx="3299067" cy="1242463"/>
          </a:xfrm>
          <a:prstGeom prst="rect">
            <a:avLst/>
          </a:prstGeom>
          <a:solidFill>
            <a:srgbClr val="FFFFFF"/>
          </a:solidFill>
          <a:ln w="12700" cap="flat" cmpd="sng">
            <a:solidFill>
              <a:schemeClr val="accen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" name="Google Shape;218;p1">
            <a:extLst>
              <a:ext uri="{FF2B5EF4-FFF2-40B4-BE49-F238E27FC236}">
                <a16:creationId xmlns:a16="http://schemas.microsoft.com/office/drawing/2014/main" id="{F4FEF82F-B3A8-3746-B9A3-7EE9C2CB189B}"/>
              </a:ext>
            </a:extLst>
          </p:cNvPr>
          <p:cNvSpPr/>
          <p:nvPr/>
        </p:nvSpPr>
        <p:spPr>
          <a:xfrm>
            <a:off x="4488784" y="4120596"/>
            <a:ext cx="3418838" cy="1308136"/>
          </a:xfrm>
          <a:prstGeom prst="rect">
            <a:avLst/>
          </a:prstGeom>
          <a:solidFill>
            <a:srgbClr val="FFFFFF"/>
          </a:solidFill>
          <a:ln w="12700" cap="flat" cmpd="sng">
            <a:solidFill>
              <a:schemeClr val="accen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Google Shape;218;p1">
            <a:extLst>
              <a:ext uri="{FF2B5EF4-FFF2-40B4-BE49-F238E27FC236}">
                <a16:creationId xmlns:a16="http://schemas.microsoft.com/office/drawing/2014/main" id="{A564502E-8A7C-B140-B6AD-B848DCD6AC4D}"/>
              </a:ext>
            </a:extLst>
          </p:cNvPr>
          <p:cNvSpPr/>
          <p:nvPr/>
        </p:nvSpPr>
        <p:spPr>
          <a:xfrm>
            <a:off x="8204945" y="4120596"/>
            <a:ext cx="3223970" cy="1308136"/>
          </a:xfrm>
          <a:prstGeom prst="rect">
            <a:avLst/>
          </a:prstGeom>
          <a:solidFill>
            <a:srgbClr val="FFFFFF"/>
          </a:solidFill>
          <a:ln w="12700" cap="flat" cmpd="sng">
            <a:solidFill>
              <a:schemeClr val="accen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18;p1">
            <a:extLst>
              <a:ext uri="{FF2B5EF4-FFF2-40B4-BE49-F238E27FC236}">
                <a16:creationId xmlns:a16="http://schemas.microsoft.com/office/drawing/2014/main" id="{AF2C84B1-22B2-EC4A-A492-D496EEF29B79}"/>
              </a:ext>
            </a:extLst>
          </p:cNvPr>
          <p:cNvSpPr/>
          <p:nvPr/>
        </p:nvSpPr>
        <p:spPr>
          <a:xfrm>
            <a:off x="4446283" y="2052838"/>
            <a:ext cx="3299067" cy="1308136"/>
          </a:xfrm>
          <a:prstGeom prst="rect">
            <a:avLst/>
          </a:prstGeom>
          <a:solidFill>
            <a:srgbClr val="FFFFFF"/>
          </a:solidFill>
          <a:ln w="12700" cap="flat" cmpd="sng">
            <a:solidFill>
              <a:schemeClr val="accen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p1"/>
          <p:cNvSpPr/>
          <p:nvPr/>
        </p:nvSpPr>
        <p:spPr>
          <a:xfrm>
            <a:off x="851138" y="2041203"/>
            <a:ext cx="3204423" cy="1332621"/>
          </a:xfrm>
          <a:prstGeom prst="rect">
            <a:avLst/>
          </a:prstGeom>
          <a:solidFill>
            <a:srgbClr val="FFFFFF"/>
          </a:solidFill>
          <a:ln w="12700" cap="flat" cmpd="sng">
            <a:solidFill>
              <a:schemeClr val="accen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3" name="Google Shape;223;p1" descr="Picture 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77701" y="4341942"/>
            <a:ext cx="944251" cy="90424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1" descr="Picture 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713093" y="4367195"/>
            <a:ext cx="928061" cy="89424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1" descr="Picture 2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661359" y="2237992"/>
            <a:ext cx="928060" cy="865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1" descr="Picture 2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129848" y="2254785"/>
            <a:ext cx="929242" cy="904241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1"/>
          <p:cNvSpPr txBox="1"/>
          <p:nvPr/>
        </p:nvSpPr>
        <p:spPr>
          <a:xfrm>
            <a:off x="2377051" y="2437274"/>
            <a:ext cx="1944295" cy="4887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AU" sz="16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PAUL KING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r>
              <a:rPr lang="en-AU" sz="1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 Founder and CEO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8" name="Google Shape;228;p1"/>
          <p:cNvSpPr txBox="1"/>
          <p:nvPr/>
        </p:nvSpPr>
        <p:spPr>
          <a:xfrm>
            <a:off x="9245461" y="2370703"/>
            <a:ext cx="1861200" cy="65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rPr lang="en-AU" sz="14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DIANNE FLAKUS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r>
              <a:rPr lang="en-AU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 Founder, Education and Content Director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" name="Google Shape;229;p1"/>
          <p:cNvSpPr txBox="1"/>
          <p:nvPr/>
        </p:nvSpPr>
        <p:spPr>
          <a:xfrm>
            <a:off x="5726125" y="2437275"/>
            <a:ext cx="20130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rPr lang="en-AU" sz="14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DR MELISSA BORDOGNA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r>
              <a:rPr lang="en-AU" sz="1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Learning and Development Strategist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0" name="Google Shape;230;p1"/>
          <p:cNvSpPr txBox="1"/>
          <p:nvPr/>
        </p:nvSpPr>
        <p:spPr>
          <a:xfrm>
            <a:off x="5948324" y="4487528"/>
            <a:ext cx="1861200" cy="4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rPr lang="en-AU" sz="14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VALENTINA TODORO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>
              <a:buSzPts val="1200"/>
            </a:pPr>
            <a:r>
              <a:rPr lang="en-AU" sz="12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Learnng</a:t>
            </a:r>
            <a:r>
              <a:rPr lang="en-AU" sz="1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AU" sz="12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Designer</a:t>
            </a:r>
            <a:r>
              <a:rPr lang="en-AU" dirty="0" err="1">
                <a:latin typeface="Calibri"/>
                <a:ea typeface="Calibri"/>
                <a:cs typeface="Calibri"/>
                <a:sym typeface="Calibri"/>
              </a:rPr>
              <a:t>i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4" name="Google Shape;234;p1"/>
          <p:cNvSpPr txBox="1"/>
          <p:nvPr/>
        </p:nvSpPr>
        <p:spPr>
          <a:xfrm>
            <a:off x="1973113" y="4526417"/>
            <a:ext cx="2090223" cy="65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rPr lang="en-AU" sz="14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DANIEL IACOBBE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r>
              <a:rPr lang="en-AU" sz="1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360 Film and Post-Production Expert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8" name="Google Shape;238;p1" descr="P1000469-2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064419" y="4341942"/>
            <a:ext cx="1060100" cy="795164"/>
          </a:xfrm>
          <a:prstGeom prst="rect">
            <a:avLst/>
          </a:prstGeom>
          <a:noFill/>
          <a:ln>
            <a:noFill/>
          </a:ln>
        </p:spPr>
      </p:pic>
      <p:sp>
        <p:nvSpPr>
          <p:cNvPr id="239" name="Google Shape;239;p1"/>
          <p:cNvSpPr txBox="1"/>
          <p:nvPr/>
        </p:nvSpPr>
        <p:spPr>
          <a:xfrm>
            <a:off x="9323817" y="4390844"/>
            <a:ext cx="1990482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rPr lang="en-AU" sz="14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TAKA KUMAZAWA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r>
              <a:rPr lang="en-AU" sz="1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Programmer and Game   Developer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0" name="Google Shape;240;p1" descr="Paul_02_20190719.p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085339" y="2249959"/>
            <a:ext cx="1137919" cy="853439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p1"/>
          <p:cNvSpPr txBox="1">
            <a:spLocks noGrp="1"/>
          </p:cNvSpPr>
          <p:nvPr>
            <p:ph type="title"/>
          </p:nvPr>
        </p:nvSpPr>
        <p:spPr>
          <a:xfrm>
            <a:off x="1431874" y="450167"/>
            <a:ext cx="11353800" cy="1325700"/>
          </a:xfrm>
          <a:prstGeom prst="rect">
            <a:avLst/>
          </a:prstGeom>
          <a:solidFill>
            <a:srgbClr val="EB7723"/>
          </a:solidFill>
          <a:ln>
            <a:noFill/>
          </a:ln>
        </p:spPr>
        <p:txBody>
          <a:bodyPr spcFirstLastPara="1" wrap="square" lIns="45700" tIns="45700" rIns="45700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600"/>
              <a:buFont typeface="Helvetica Neue"/>
              <a:buNone/>
            </a:pPr>
            <a:r>
              <a:rPr lang="en-AU" sz="6600" b="1" i="0" u="none" strike="noStrike" cap="none" dirty="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What makes us unique? </a:t>
            </a:r>
            <a:endParaRPr dirty="0"/>
          </a:p>
        </p:txBody>
      </p:sp>
      <p:pic>
        <p:nvPicPr>
          <p:cNvPr id="242" name="Google Shape;242;p1" descr="Рисунок 9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0796860" y="202077"/>
            <a:ext cx="1113881" cy="311603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p1"/>
          <p:cNvSpPr txBox="1">
            <a:spLocks noGrp="1"/>
          </p:cNvSpPr>
          <p:nvPr>
            <p:ph type="sldNum" idx="12"/>
          </p:nvPr>
        </p:nvSpPr>
        <p:spPr>
          <a:xfrm>
            <a:off x="11089818" y="6404292"/>
            <a:ext cx="264000" cy="26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AU"/>
              <a:t>7</a:t>
            </a:fld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27E9B1-0A48-46A7-A53C-FE1652A3A42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 smtClean="0"/>
              <a:t>8</a:t>
            </a:fld>
            <a:endParaRPr lang="en-AU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C5F84DCC-A698-4F3A-A2C5-69D95D0CB0A5}"/>
              </a:ext>
            </a:extLst>
          </p:cNvPr>
          <p:cNvSpPr txBox="1">
            <a:spLocks/>
          </p:cNvSpPr>
          <p:nvPr/>
        </p:nvSpPr>
        <p:spPr>
          <a:xfrm>
            <a:off x="1514988" y="3604560"/>
            <a:ext cx="1906587" cy="800100"/>
          </a:xfrm>
          <a:prstGeom prst="rect">
            <a:avLst/>
          </a:prstGeom>
          <a:noFill/>
          <a:ln>
            <a:solidFill>
              <a:schemeClr val="bg1">
                <a:lumMod val="20000"/>
                <a:lumOff val="80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 algn="ctr" defTabSz="457200" eaLnBrk="1" latinLnBrk="0" hangingPunct="1">
              <a:spcBef>
                <a:spcPct val="20000"/>
              </a:spcBef>
              <a:buNone/>
              <a:defRPr sz="1800" b="1" kern="1200">
                <a:solidFill>
                  <a:srgbClr val="FFFFFF"/>
                </a:solidFill>
                <a:latin typeface="Montserrat"/>
                <a:ea typeface="+mn-ea"/>
                <a:cs typeface="Montserrat"/>
              </a:defRPr>
            </a:lvl1pPr>
            <a:lvl2pPr marL="742950" indent="-285750" defTabSz="457200" eaLnBrk="1" latinLnBrk="0" hangingPunct="1">
              <a:spcBef>
                <a:spcPct val="20000"/>
              </a:spcBef>
              <a:buChar char="–"/>
              <a:defRPr sz="1600" kern="1200">
                <a:solidFill>
                  <a:schemeClr val="bg1">
                    <a:lumMod val="75000"/>
                  </a:schemeClr>
                </a:solidFill>
                <a:latin typeface="Montserrat"/>
                <a:ea typeface="+mn-ea"/>
                <a:cs typeface="Montserrat"/>
              </a:defRPr>
            </a:lvl2pPr>
            <a:lvl3pPr marL="1143000" indent="-228600" defTabSz="457200" eaLnBrk="1" latinLnBrk="0" hangingPunct="1">
              <a:spcBef>
                <a:spcPct val="20000"/>
              </a:spcBef>
              <a:buChar char="•"/>
              <a:defRPr sz="1800" kern="1200">
                <a:solidFill>
                  <a:schemeClr val="bg1">
                    <a:lumMod val="75000"/>
                  </a:schemeClr>
                </a:solidFill>
                <a:latin typeface="Montserrat"/>
                <a:ea typeface="+mn-ea"/>
                <a:cs typeface="Montserrat"/>
              </a:defRPr>
            </a:lvl3pPr>
            <a:lvl4pPr marL="1600200" indent="-228600" defTabSz="457200" eaLnBrk="1" latinLnBrk="0" hangingPunct="1">
              <a:spcBef>
                <a:spcPct val="20000"/>
              </a:spcBef>
              <a:buChar char="–"/>
              <a:defRPr sz="1600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defTabSz="457200" eaLnBrk="1" latinLnBrk="0" hangingPunct="1">
              <a:spcBef>
                <a:spcPct val="20000"/>
              </a:spcBef>
              <a:buChar char="»"/>
              <a:defRPr sz="1600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defTabSz="457200" eaLnBrk="1" latinLnBrk="0" hangingPunct="1">
              <a:spcBef>
                <a:spcPct val="20000"/>
              </a:spcBef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defTabSz="457200" eaLnBrk="1" latinLnBrk="0" hangingPunct="1">
              <a:spcBef>
                <a:spcPct val="20000"/>
              </a:spcBef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defTabSz="457200" eaLnBrk="1" latinLnBrk="0" hangingPunct="1">
              <a:spcBef>
                <a:spcPct val="20000"/>
              </a:spcBef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defTabSz="457200" eaLnBrk="1" latinLnBrk="0" hangingPunct="1">
              <a:spcBef>
                <a:spcPct val="20000"/>
              </a:spcBef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360 Film Production</a:t>
            </a:r>
          </a:p>
        </p:txBody>
      </p:sp>
      <p:sp>
        <p:nvSpPr>
          <p:cNvPr id="8" name="Title 4">
            <a:extLst>
              <a:ext uri="{FF2B5EF4-FFF2-40B4-BE49-F238E27FC236}">
                <a16:creationId xmlns:a16="http://schemas.microsoft.com/office/drawing/2014/main" id="{1565CB82-32A8-4FEC-A549-016F36455C17}"/>
              </a:ext>
            </a:extLst>
          </p:cNvPr>
          <p:cNvSpPr txBox="1">
            <a:spLocks/>
          </p:cNvSpPr>
          <p:nvPr/>
        </p:nvSpPr>
        <p:spPr>
          <a:xfrm>
            <a:off x="566306" y="539835"/>
            <a:ext cx="8001000" cy="952500"/>
          </a:xfrm>
          <a:prstGeom prst="rect">
            <a:avLst/>
          </a:prstGeom>
          <a:solidFill>
            <a:srgbClr val="EB7723"/>
          </a:solidFill>
          <a:ln>
            <a:noFill/>
          </a:ln>
        </p:spPr>
        <p:txBody>
          <a:bodyPr spcFirstLastPara="1" wrap="square" lIns="45700" tIns="45700" rIns="45700" bIns="45700" anchor="b" anchorCtr="0">
            <a:normAutofit fontScale="775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 sz="100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 sz="100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 sz="100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 sz="100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 sz="100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 sz="100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 sz="100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 sz="100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 sz="100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r>
              <a:rPr lang="en-AU" dirty="0"/>
              <a:t>Our Process</a:t>
            </a:r>
            <a:endParaRPr lang="en-US" dirty="0"/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D9DEEB39-2BF0-4C82-9696-E6EC198C4DB4}"/>
              </a:ext>
            </a:extLst>
          </p:cNvPr>
          <p:cNvSpPr txBox="1">
            <a:spLocks/>
          </p:cNvSpPr>
          <p:nvPr/>
        </p:nvSpPr>
        <p:spPr>
          <a:xfrm>
            <a:off x="1534492" y="2128937"/>
            <a:ext cx="1906587" cy="800099"/>
          </a:xfrm>
          <a:prstGeom prst="rect">
            <a:avLst/>
          </a:prstGeom>
          <a:noFill/>
          <a:ln>
            <a:solidFill>
              <a:schemeClr val="bg1">
                <a:lumMod val="20000"/>
                <a:lumOff val="80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bg1">
                    <a:lumMod val="75000"/>
                  </a:schemeClr>
                </a:solidFill>
                <a:latin typeface="Montserrat"/>
                <a:ea typeface="+mn-ea"/>
                <a:cs typeface="Montserrat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bg1">
                    <a:lumMod val="75000"/>
                  </a:schemeClr>
                </a:solidFill>
                <a:latin typeface="Montserrat"/>
                <a:ea typeface="+mn-ea"/>
                <a:cs typeface="Montserrat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bg1">
                    <a:lumMod val="75000"/>
                  </a:schemeClr>
                </a:solidFill>
                <a:latin typeface="Montserrat"/>
                <a:ea typeface="+mn-ea"/>
                <a:cs typeface="Montserrat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b="1" dirty="0">
                <a:solidFill>
                  <a:srgbClr val="FFFFFF"/>
                </a:solidFill>
              </a:rPr>
              <a:t>Research topics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7CD8F05A-0FF8-46FF-BA3B-A7E40C3D7429}"/>
              </a:ext>
            </a:extLst>
          </p:cNvPr>
          <p:cNvSpPr txBox="1">
            <a:spLocks/>
          </p:cNvSpPr>
          <p:nvPr/>
        </p:nvSpPr>
        <p:spPr>
          <a:xfrm>
            <a:off x="1578426" y="4780670"/>
            <a:ext cx="1906587" cy="800100"/>
          </a:xfrm>
          <a:prstGeom prst="rect">
            <a:avLst/>
          </a:prstGeom>
          <a:noFill/>
          <a:ln>
            <a:solidFill>
              <a:schemeClr val="bg1">
                <a:lumMod val="20000"/>
                <a:lumOff val="80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 algn="ctr" defTabSz="457200" eaLnBrk="1" latinLnBrk="0" hangingPunct="1">
              <a:spcBef>
                <a:spcPct val="20000"/>
              </a:spcBef>
              <a:buNone/>
              <a:defRPr sz="1800" b="1" kern="1200">
                <a:solidFill>
                  <a:srgbClr val="FFFFFF"/>
                </a:solidFill>
                <a:latin typeface="Montserrat"/>
                <a:ea typeface="+mn-ea"/>
                <a:cs typeface="Montserrat"/>
              </a:defRPr>
            </a:lvl1pPr>
            <a:lvl2pPr marL="742950" indent="-285750" defTabSz="457200" eaLnBrk="1" latinLnBrk="0" hangingPunct="1">
              <a:spcBef>
                <a:spcPct val="20000"/>
              </a:spcBef>
              <a:buChar char="–"/>
              <a:defRPr sz="1600" kern="1200">
                <a:solidFill>
                  <a:schemeClr val="bg1">
                    <a:lumMod val="75000"/>
                  </a:schemeClr>
                </a:solidFill>
                <a:latin typeface="Montserrat"/>
                <a:ea typeface="+mn-ea"/>
                <a:cs typeface="Montserrat"/>
              </a:defRPr>
            </a:lvl2pPr>
            <a:lvl3pPr marL="1143000" indent="-228600" defTabSz="457200" eaLnBrk="1" latinLnBrk="0" hangingPunct="1">
              <a:spcBef>
                <a:spcPct val="20000"/>
              </a:spcBef>
              <a:buChar char="•"/>
              <a:defRPr sz="1800" kern="1200">
                <a:solidFill>
                  <a:schemeClr val="bg1">
                    <a:lumMod val="75000"/>
                  </a:schemeClr>
                </a:solidFill>
                <a:latin typeface="Montserrat"/>
                <a:ea typeface="+mn-ea"/>
                <a:cs typeface="Montserrat"/>
              </a:defRPr>
            </a:lvl3pPr>
            <a:lvl4pPr marL="1600200" indent="-228600" defTabSz="457200" eaLnBrk="1" latinLnBrk="0" hangingPunct="1">
              <a:spcBef>
                <a:spcPct val="20000"/>
              </a:spcBef>
              <a:buChar char="–"/>
              <a:defRPr sz="1600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defTabSz="457200" eaLnBrk="1" latinLnBrk="0" hangingPunct="1">
              <a:spcBef>
                <a:spcPct val="20000"/>
              </a:spcBef>
              <a:buChar char="»"/>
              <a:defRPr sz="1600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defTabSz="457200" eaLnBrk="1" latinLnBrk="0" hangingPunct="1">
              <a:spcBef>
                <a:spcPct val="20000"/>
              </a:spcBef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defTabSz="457200" eaLnBrk="1" latinLnBrk="0" hangingPunct="1">
              <a:spcBef>
                <a:spcPct val="20000"/>
              </a:spcBef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defTabSz="457200" eaLnBrk="1" latinLnBrk="0" hangingPunct="1">
              <a:spcBef>
                <a:spcPct val="20000"/>
              </a:spcBef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defTabSz="457200" eaLnBrk="1" latinLnBrk="0" hangingPunct="1">
              <a:spcBef>
                <a:spcPct val="20000"/>
              </a:spcBef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Testing </a:t>
            </a: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782E8EEC-7809-4158-B382-56C6965D6FFA}"/>
              </a:ext>
            </a:extLst>
          </p:cNvPr>
          <p:cNvSpPr txBox="1">
            <a:spLocks/>
          </p:cNvSpPr>
          <p:nvPr/>
        </p:nvSpPr>
        <p:spPr>
          <a:xfrm>
            <a:off x="8276995" y="2152356"/>
            <a:ext cx="1906587" cy="800100"/>
          </a:xfrm>
          <a:prstGeom prst="rect">
            <a:avLst/>
          </a:prstGeom>
          <a:noFill/>
          <a:ln>
            <a:solidFill>
              <a:schemeClr val="bg1">
                <a:lumMod val="20000"/>
                <a:lumOff val="80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 algn="ctr" defTabSz="457200" eaLnBrk="1" latinLnBrk="0" hangingPunct="1">
              <a:spcBef>
                <a:spcPct val="20000"/>
              </a:spcBef>
              <a:buNone/>
              <a:defRPr sz="1800" b="1" kern="1200">
                <a:solidFill>
                  <a:srgbClr val="FFFFFF"/>
                </a:solidFill>
                <a:latin typeface="Montserrat"/>
                <a:ea typeface="+mn-ea"/>
                <a:cs typeface="Montserrat"/>
              </a:defRPr>
            </a:lvl1pPr>
            <a:lvl2pPr marL="742950" indent="-285750" defTabSz="457200" eaLnBrk="1" latinLnBrk="0" hangingPunct="1">
              <a:spcBef>
                <a:spcPct val="20000"/>
              </a:spcBef>
              <a:buChar char="–"/>
              <a:defRPr sz="1600" kern="1200">
                <a:solidFill>
                  <a:schemeClr val="bg1">
                    <a:lumMod val="75000"/>
                  </a:schemeClr>
                </a:solidFill>
                <a:latin typeface="Montserrat"/>
                <a:ea typeface="+mn-ea"/>
                <a:cs typeface="Montserrat"/>
              </a:defRPr>
            </a:lvl2pPr>
            <a:lvl3pPr marL="1143000" indent="-228600" defTabSz="457200" eaLnBrk="1" latinLnBrk="0" hangingPunct="1">
              <a:spcBef>
                <a:spcPct val="20000"/>
              </a:spcBef>
              <a:buChar char="•"/>
              <a:defRPr sz="1800" kern="1200">
                <a:solidFill>
                  <a:schemeClr val="bg1">
                    <a:lumMod val="75000"/>
                  </a:schemeClr>
                </a:solidFill>
                <a:latin typeface="Montserrat"/>
                <a:ea typeface="+mn-ea"/>
                <a:cs typeface="Montserrat"/>
              </a:defRPr>
            </a:lvl3pPr>
            <a:lvl4pPr marL="1600200" indent="-228600" defTabSz="457200" eaLnBrk="1" latinLnBrk="0" hangingPunct="1">
              <a:spcBef>
                <a:spcPct val="20000"/>
              </a:spcBef>
              <a:buChar char="–"/>
              <a:defRPr sz="1600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defTabSz="457200" eaLnBrk="1" latinLnBrk="0" hangingPunct="1">
              <a:spcBef>
                <a:spcPct val="20000"/>
              </a:spcBef>
              <a:buChar char="»"/>
              <a:defRPr sz="1600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defTabSz="457200" eaLnBrk="1" latinLnBrk="0" hangingPunct="1">
              <a:spcBef>
                <a:spcPct val="20000"/>
              </a:spcBef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defTabSz="457200" eaLnBrk="1" latinLnBrk="0" hangingPunct="1">
              <a:spcBef>
                <a:spcPct val="20000"/>
              </a:spcBef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defTabSz="457200" eaLnBrk="1" latinLnBrk="0" hangingPunct="1">
              <a:spcBef>
                <a:spcPct val="20000"/>
              </a:spcBef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defTabSz="457200" eaLnBrk="1" latinLnBrk="0" hangingPunct="1">
              <a:spcBef>
                <a:spcPct val="20000"/>
              </a:spcBef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Learning Design</a:t>
            </a: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6DBA36FF-0D1F-4DBB-A945-15CEE9C96B25}"/>
              </a:ext>
            </a:extLst>
          </p:cNvPr>
          <p:cNvSpPr txBox="1">
            <a:spLocks/>
          </p:cNvSpPr>
          <p:nvPr/>
        </p:nvSpPr>
        <p:spPr>
          <a:xfrm>
            <a:off x="4933846" y="4796711"/>
            <a:ext cx="1906587" cy="800100"/>
          </a:xfrm>
          <a:prstGeom prst="rect">
            <a:avLst/>
          </a:prstGeom>
          <a:noFill/>
          <a:ln>
            <a:solidFill>
              <a:schemeClr val="bg1">
                <a:lumMod val="20000"/>
                <a:lumOff val="80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 algn="ctr" defTabSz="457200" eaLnBrk="1" latinLnBrk="0" hangingPunct="1">
              <a:spcBef>
                <a:spcPct val="20000"/>
              </a:spcBef>
              <a:buNone/>
              <a:defRPr sz="1800" b="1" kern="1200">
                <a:solidFill>
                  <a:srgbClr val="FFFFFF"/>
                </a:solidFill>
                <a:latin typeface="Montserrat"/>
                <a:ea typeface="+mn-ea"/>
                <a:cs typeface="Montserrat"/>
              </a:defRPr>
            </a:lvl1pPr>
            <a:lvl2pPr marL="742950" indent="-285750" defTabSz="457200" eaLnBrk="1" latinLnBrk="0" hangingPunct="1">
              <a:spcBef>
                <a:spcPct val="20000"/>
              </a:spcBef>
              <a:buChar char="–"/>
              <a:defRPr sz="1600" kern="1200">
                <a:solidFill>
                  <a:schemeClr val="bg1">
                    <a:lumMod val="75000"/>
                  </a:schemeClr>
                </a:solidFill>
                <a:latin typeface="Montserrat"/>
                <a:ea typeface="+mn-ea"/>
                <a:cs typeface="Montserrat"/>
              </a:defRPr>
            </a:lvl2pPr>
            <a:lvl3pPr marL="1143000" indent="-228600" defTabSz="457200" eaLnBrk="1" latinLnBrk="0" hangingPunct="1">
              <a:spcBef>
                <a:spcPct val="20000"/>
              </a:spcBef>
              <a:buChar char="•"/>
              <a:defRPr sz="1800" kern="1200">
                <a:solidFill>
                  <a:schemeClr val="bg1">
                    <a:lumMod val="75000"/>
                  </a:schemeClr>
                </a:solidFill>
                <a:latin typeface="Montserrat"/>
                <a:ea typeface="+mn-ea"/>
                <a:cs typeface="Montserrat"/>
              </a:defRPr>
            </a:lvl3pPr>
            <a:lvl4pPr marL="1600200" indent="-228600" defTabSz="457200" eaLnBrk="1" latinLnBrk="0" hangingPunct="1">
              <a:spcBef>
                <a:spcPct val="20000"/>
              </a:spcBef>
              <a:buChar char="–"/>
              <a:defRPr sz="1600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defTabSz="457200" eaLnBrk="1" latinLnBrk="0" hangingPunct="1">
              <a:spcBef>
                <a:spcPct val="20000"/>
              </a:spcBef>
              <a:buChar char="»"/>
              <a:defRPr sz="1600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defTabSz="457200" eaLnBrk="1" latinLnBrk="0" hangingPunct="1">
              <a:spcBef>
                <a:spcPct val="20000"/>
              </a:spcBef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defTabSz="457200" eaLnBrk="1" latinLnBrk="0" hangingPunct="1">
              <a:spcBef>
                <a:spcPct val="20000"/>
              </a:spcBef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defTabSz="457200" eaLnBrk="1" latinLnBrk="0" hangingPunct="1">
              <a:spcBef>
                <a:spcPct val="20000"/>
              </a:spcBef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defTabSz="457200" eaLnBrk="1" latinLnBrk="0" hangingPunct="1">
              <a:spcBef>
                <a:spcPct val="20000"/>
              </a:spcBef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Release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A63E9058-D4CA-4374-B82F-6442FB649DFC}"/>
              </a:ext>
            </a:extLst>
          </p:cNvPr>
          <p:cNvSpPr txBox="1">
            <a:spLocks/>
          </p:cNvSpPr>
          <p:nvPr/>
        </p:nvSpPr>
        <p:spPr>
          <a:xfrm>
            <a:off x="4933847" y="3614673"/>
            <a:ext cx="1906587" cy="800100"/>
          </a:xfrm>
          <a:prstGeom prst="rect">
            <a:avLst/>
          </a:prstGeom>
          <a:noFill/>
          <a:ln>
            <a:solidFill>
              <a:schemeClr val="bg1">
                <a:lumMod val="20000"/>
                <a:lumOff val="80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 algn="ctr" defTabSz="457200" eaLnBrk="1" latinLnBrk="0" hangingPunct="1">
              <a:spcBef>
                <a:spcPct val="20000"/>
              </a:spcBef>
              <a:buNone/>
              <a:defRPr sz="1800" b="1" kern="1200">
                <a:solidFill>
                  <a:srgbClr val="FFFFFF"/>
                </a:solidFill>
                <a:latin typeface="Montserrat"/>
                <a:ea typeface="+mn-ea"/>
                <a:cs typeface="Montserrat"/>
              </a:defRPr>
            </a:lvl1pPr>
            <a:lvl2pPr marL="742950" indent="-285750" defTabSz="457200" eaLnBrk="1" latinLnBrk="0" hangingPunct="1">
              <a:spcBef>
                <a:spcPct val="20000"/>
              </a:spcBef>
              <a:buChar char="–"/>
              <a:defRPr sz="1600" kern="1200">
                <a:solidFill>
                  <a:schemeClr val="bg1">
                    <a:lumMod val="75000"/>
                  </a:schemeClr>
                </a:solidFill>
                <a:latin typeface="Montserrat"/>
                <a:ea typeface="+mn-ea"/>
                <a:cs typeface="Montserrat"/>
              </a:defRPr>
            </a:lvl2pPr>
            <a:lvl3pPr marL="1143000" indent="-228600" defTabSz="457200" eaLnBrk="1" latinLnBrk="0" hangingPunct="1">
              <a:spcBef>
                <a:spcPct val="20000"/>
              </a:spcBef>
              <a:buChar char="•"/>
              <a:defRPr sz="1800" kern="1200">
                <a:solidFill>
                  <a:schemeClr val="bg1">
                    <a:lumMod val="75000"/>
                  </a:schemeClr>
                </a:solidFill>
                <a:latin typeface="Montserrat"/>
                <a:ea typeface="+mn-ea"/>
                <a:cs typeface="Montserrat"/>
              </a:defRPr>
            </a:lvl3pPr>
            <a:lvl4pPr marL="1600200" indent="-228600" defTabSz="457200" eaLnBrk="1" latinLnBrk="0" hangingPunct="1">
              <a:spcBef>
                <a:spcPct val="20000"/>
              </a:spcBef>
              <a:buChar char="–"/>
              <a:defRPr sz="1600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defTabSz="457200" eaLnBrk="1" latinLnBrk="0" hangingPunct="1">
              <a:spcBef>
                <a:spcPct val="20000"/>
              </a:spcBef>
              <a:buChar char="»"/>
              <a:defRPr sz="1600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defTabSz="457200" eaLnBrk="1" latinLnBrk="0" hangingPunct="1">
              <a:spcBef>
                <a:spcPct val="20000"/>
              </a:spcBef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defTabSz="457200" eaLnBrk="1" latinLnBrk="0" hangingPunct="1">
              <a:spcBef>
                <a:spcPct val="20000"/>
              </a:spcBef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defTabSz="457200" eaLnBrk="1" latinLnBrk="0" hangingPunct="1">
              <a:spcBef>
                <a:spcPct val="20000"/>
              </a:spcBef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defTabSz="457200" eaLnBrk="1" latinLnBrk="0" hangingPunct="1">
              <a:spcBef>
                <a:spcPct val="20000"/>
              </a:spcBef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360 Post Production</a:t>
            </a:r>
          </a:p>
        </p:txBody>
      </p:sp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2ABC73D0-5F5A-4BED-B63C-ACE422FBE47F}"/>
              </a:ext>
            </a:extLst>
          </p:cNvPr>
          <p:cNvSpPr txBox="1">
            <a:spLocks/>
          </p:cNvSpPr>
          <p:nvPr/>
        </p:nvSpPr>
        <p:spPr>
          <a:xfrm>
            <a:off x="4933847" y="2122324"/>
            <a:ext cx="1906587" cy="800100"/>
          </a:xfrm>
          <a:prstGeom prst="rect">
            <a:avLst/>
          </a:prstGeom>
          <a:noFill/>
          <a:ln>
            <a:solidFill>
              <a:schemeClr val="bg1">
                <a:lumMod val="20000"/>
                <a:lumOff val="80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ctr" defTabSz="457200" eaLnBrk="1" latinLnBrk="0" hangingPunct="1">
              <a:spcBef>
                <a:spcPct val="20000"/>
              </a:spcBef>
              <a:buNone/>
              <a:defRPr sz="1800" b="1" kern="1200">
                <a:solidFill>
                  <a:srgbClr val="FFFFFF"/>
                </a:solidFill>
                <a:latin typeface="Montserrat"/>
                <a:ea typeface="+mn-ea"/>
                <a:cs typeface="Montserrat"/>
              </a:defRPr>
            </a:lvl1pPr>
            <a:lvl2pPr marL="742950" indent="-285750" defTabSz="457200" eaLnBrk="1" latinLnBrk="0" hangingPunct="1">
              <a:spcBef>
                <a:spcPct val="20000"/>
              </a:spcBef>
              <a:buChar char="–"/>
              <a:defRPr sz="1600" kern="1200">
                <a:solidFill>
                  <a:schemeClr val="bg1">
                    <a:lumMod val="75000"/>
                  </a:schemeClr>
                </a:solidFill>
                <a:latin typeface="Montserrat"/>
                <a:ea typeface="+mn-ea"/>
                <a:cs typeface="Montserrat"/>
              </a:defRPr>
            </a:lvl2pPr>
            <a:lvl3pPr marL="1143000" indent="-228600" defTabSz="457200" eaLnBrk="1" latinLnBrk="0" hangingPunct="1">
              <a:spcBef>
                <a:spcPct val="20000"/>
              </a:spcBef>
              <a:buChar char="•"/>
              <a:defRPr sz="1800" kern="1200">
                <a:solidFill>
                  <a:schemeClr val="bg1">
                    <a:lumMod val="75000"/>
                  </a:schemeClr>
                </a:solidFill>
                <a:latin typeface="Montserrat"/>
                <a:ea typeface="+mn-ea"/>
                <a:cs typeface="Montserrat"/>
              </a:defRPr>
            </a:lvl3pPr>
            <a:lvl4pPr marL="1600200" indent="-228600" defTabSz="457200" eaLnBrk="1" latinLnBrk="0" hangingPunct="1">
              <a:spcBef>
                <a:spcPct val="20000"/>
              </a:spcBef>
              <a:buChar char="–"/>
              <a:defRPr sz="1600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defTabSz="457200" eaLnBrk="1" latinLnBrk="0" hangingPunct="1">
              <a:spcBef>
                <a:spcPct val="20000"/>
              </a:spcBef>
              <a:buChar char="»"/>
              <a:defRPr sz="1600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defTabSz="457200" eaLnBrk="1" latinLnBrk="0" hangingPunct="1">
              <a:spcBef>
                <a:spcPct val="20000"/>
              </a:spcBef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defTabSz="457200" eaLnBrk="1" latinLnBrk="0" hangingPunct="1">
              <a:spcBef>
                <a:spcPct val="20000"/>
              </a:spcBef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defTabSz="457200" eaLnBrk="1" latinLnBrk="0" hangingPunct="1">
              <a:spcBef>
                <a:spcPct val="20000"/>
              </a:spcBef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defTabSz="457200" eaLnBrk="1" latinLnBrk="0" hangingPunct="1">
              <a:spcBef>
                <a:spcPct val="20000"/>
              </a:spcBef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Create Content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9046BE50-9F01-420A-B1D4-7769092E8E9E}"/>
              </a:ext>
            </a:extLst>
          </p:cNvPr>
          <p:cNvSpPr txBox="1">
            <a:spLocks/>
          </p:cNvSpPr>
          <p:nvPr/>
        </p:nvSpPr>
        <p:spPr>
          <a:xfrm>
            <a:off x="8276994" y="3624786"/>
            <a:ext cx="1906587" cy="800100"/>
          </a:xfrm>
          <a:prstGeom prst="rect">
            <a:avLst/>
          </a:prstGeom>
          <a:noFill/>
          <a:ln>
            <a:solidFill>
              <a:schemeClr val="bg1">
                <a:lumMod val="20000"/>
                <a:lumOff val="80000"/>
              </a:schemeClr>
            </a:solidFill>
          </a:ln>
        </p:spPr>
        <p:txBody>
          <a:bodyPr vert="horz" lIns="91440" tIns="45720" rIns="91440" bIns="45720" rtlCol="0">
            <a:normAutofit fontScale="92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 algn="ctr" defTabSz="457200" eaLnBrk="1" latinLnBrk="0" hangingPunct="1">
              <a:spcBef>
                <a:spcPct val="20000"/>
              </a:spcBef>
              <a:buNone/>
              <a:defRPr sz="1800" b="1" kern="1200">
                <a:solidFill>
                  <a:srgbClr val="FFFFFF"/>
                </a:solidFill>
                <a:latin typeface="Montserrat"/>
                <a:ea typeface="+mn-ea"/>
                <a:cs typeface="Montserrat"/>
              </a:defRPr>
            </a:lvl1pPr>
            <a:lvl2pPr marL="742950" indent="-285750" defTabSz="457200" eaLnBrk="1" latinLnBrk="0" hangingPunct="1">
              <a:spcBef>
                <a:spcPct val="20000"/>
              </a:spcBef>
              <a:buChar char="–"/>
              <a:defRPr sz="1600" kern="1200">
                <a:solidFill>
                  <a:schemeClr val="bg1">
                    <a:lumMod val="75000"/>
                  </a:schemeClr>
                </a:solidFill>
                <a:latin typeface="Montserrat"/>
                <a:ea typeface="+mn-ea"/>
                <a:cs typeface="Montserrat"/>
              </a:defRPr>
            </a:lvl2pPr>
            <a:lvl3pPr marL="1143000" indent="-228600" defTabSz="457200" eaLnBrk="1" latinLnBrk="0" hangingPunct="1">
              <a:spcBef>
                <a:spcPct val="20000"/>
              </a:spcBef>
              <a:buChar char="•"/>
              <a:defRPr sz="1800" kern="1200">
                <a:solidFill>
                  <a:schemeClr val="bg1">
                    <a:lumMod val="75000"/>
                  </a:schemeClr>
                </a:solidFill>
                <a:latin typeface="Montserrat"/>
                <a:ea typeface="+mn-ea"/>
                <a:cs typeface="Montserrat"/>
              </a:defRPr>
            </a:lvl3pPr>
            <a:lvl4pPr marL="1600200" indent="-228600" defTabSz="457200" eaLnBrk="1" latinLnBrk="0" hangingPunct="1">
              <a:spcBef>
                <a:spcPct val="20000"/>
              </a:spcBef>
              <a:buChar char="–"/>
              <a:defRPr sz="1600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defTabSz="457200" eaLnBrk="1" latinLnBrk="0" hangingPunct="1">
              <a:spcBef>
                <a:spcPct val="20000"/>
              </a:spcBef>
              <a:buChar char="»"/>
              <a:defRPr sz="1600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defTabSz="457200" eaLnBrk="1" latinLnBrk="0" hangingPunct="1">
              <a:spcBef>
                <a:spcPct val="20000"/>
              </a:spcBef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defTabSz="457200" eaLnBrk="1" latinLnBrk="0" hangingPunct="1">
              <a:spcBef>
                <a:spcPct val="20000"/>
              </a:spcBef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defTabSz="457200" eaLnBrk="1" latinLnBrk="0" hangingPunct="1">
              <a:spcBef>
                <a:spcPct val="20000"/>
              </a:spcBef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defTabSz="457200" eaLnBrk="1" latinLnBrk="0" hangingPunct="1">
              <a:spcBef>
                <a:spcPct val="20000"/>
              </a:spcBef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Interactive Gaming Development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1D8BA4C9-8157-4D70-B027-D65359B03C94}"/>
              </a:ext>
            </a:extLst>
          </p:cNvPr>
          <p:cNvCxnSpPr/>
          <p:nvPr/>
        </p:nvCxnSpPr>
        <p:spPr>
          <a:xfrm>
            <a:off x="3441079" y="2152356"/>
            <a:ext cx="480122" cy="0"/>
          </a:xfrm>
          <a:prstGeom prst="straightConnector1">
            <a:avLst/>
          </a:prstGeom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457F8058-C51F-4834-AE8B-D9B9AF48F8FA}"/>
              </a:ext>
            </a:extLst>
          </p:cNvPr>
          <p:cNvCxnSpPr/>
          <p:nvPr/>
        </p:nvCxnSpPr>
        <p:spPr>
          <a:xfrm>
            <a:off x="5788779" y="2103568"/>
            <a:ext cx="480122" cy="0"/>
          </a:xfrm>
          <a:prstGeom prst="straightConnector1">
            <a:avLst/>
          </a:prstGeom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26A31E95-39AA-40FA-B559-80E5C3488397}"/>
              </a:ext>
            </a:extLst>
          </p:cNvPr>
          <p:cNvCxnSpPr/>
          <p:nvPr/>
        </p:nvCxnSpPr>
        <p:spPr>
          <a:xfrm>
            <a:off x="3434645" y="3374393"/>
            <a:ext cx="480122" cy="0"/>
          </a:xfrm>
          <a:prstGeom prst="straightConnector1">
            <a:avLst/>
          </a:prstGeom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DAD220F9-4E80-44C7-9CC5-D45AF06B6AC9}"/>
              </a:ext>
            </a:extLst>
          </p:cNvPr>
          <p:cNvCxnSpPr/>
          <p:nvPr/>
        </p:nvCxnSpPr>
        <p:spPr>
          <a:xfrm>
            <a:off x="6251730" y="3432334"/>
            <a:ext cx="480122" cy="0"/>
          </a:xfrm>
          <a:prstGeom prst="straightConnector1">
            <a:avLst/>
          </a:prstGeom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41912F1D-68B4-43A1-AF87-B99C0F27C423}"/>
              </a:ext>
            </a:extLst>
          </p:cNvPr>
          <p:cNvCxnSpPr/>
          <p:nvPr/>
        </p:nvCxnSpPr>
        <p:spPr>
          <a:xfrm>
            <a:off x="3421575" y="4551142"/>
            <a:ext cx="480122" cy="0"/>
          </a:xfrm>
          <a:prstGeom prst="straightConnector1">
            <a:avLst/>
          </a:prstGeom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5CAFE8EE-85AD-48A2-A544-BF0F5FDF5A7D}"/>
              </a:ext>
            </a:extLst>
          </p:cNvPr>
          <p:cNvCxnSpPr/>
          <p:nvPr/>
        </p:nvCxnSpPr>
        <p:spPr>
          <a:xfrm>
            <a:off x="86184" y="3476478"/>
            <a:ext cx="480122" cy="0"/>
          </a:xfrm>
          <a:prstGeom prst="straightConnector1">
            <a:avLst/>
          </a:prstGeom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0725AC1D-E827-4C3C-B174-EEDD43F96289}"/>
              </a:ext>
            </a:extLst>
          </p:cNvPr>
          <p:cNvCxnSpPr/>
          <p:nvPr/>
        </p:nvCxnSpPr>
        <p:spPr>
          <a:xfrm>
            <a:off x="86184" y="4560814"/>
            <a:ext cx="480122" cy="0"/>
          </a:xfrm>
          <a:prstGeom prst="straightConnector1">
            <a:avLst/>
          </a:prstGeom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05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A19552-D92B-4304-980A-617B3540D8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Business model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B124AF-7E84-4A46-B262-FD8D7C62EE9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 smtClean="0"/>
              <a:t>9</a:t>
            </a:fld>
            <a:endParaRPr lang="en-AU"/>
          </a:p>
        </p:txBody>
      </p:sp>
      <p:pic>
        <p:nvPicPr>
          <p:cNvPr id="1026" name="Picture 2" descr="Related image">
            <a:extLst>
              <a:ext uri="{FF2B5EF4-FFF2-40B4-BE49-F238E27FC236}">
                <a16:creationId xmlns:a16="http://schemas.microsoft.com/office/drawing/2014/main" id="{35F7C96E-A89D-48D5-B1E2-3C597DB0F1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3635" y="2270058"/>
            <a:ext cx="811924" cy="811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absent icon white">
            <a:extLst>
              <a:ext uri="{FF2B5EF4-FFF2-40B4-BE49-F238E27FC236}">
                <a16:creationId xmlns:a16="http://schemas.microsoft.com/office/drawing/2014/main" id="{9022E337-C827-442A-8AA9-E3F441CA1B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5266" y="2308335"/>
            <a:ext cx="818493" cy="818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Google Shape;84;p16">
            <a:extLst>
              <a:ext uri="{FF2B5EF4-FFF2-40B4-BE49-F238E27FC236}">
                <a16:creationId xmlns:a16="http://schemas.microsoft.com/office/drawing/2014/main" id="{B51E83BD-6038-47BC-A0DC-3FBCC796B1F9}"/>
              </a:ext>
            </a:extLst>
          </p:cNvPr>
          <p:cNvSpPr txBox="1">
            <a:spLocks/>
          </p:cNvSpPr>
          <p:nvPr/>
        </p:nvSpPr>
        <p:spPr>
          <a:xfrm>
            <a:off x="5947869" y="3609538"/>
            <a:ext cx="3956415" cy="27662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Char char="•"/>
              <a:defRPr sz="32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Char char="•"/>
              <a:defRPr sz="32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Char char="•"/>
              <a:defRPr sz="32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Char char="•"/>
              <a:defRPr sz="32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Char char="•"/>
              <a:defRPr sz="32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Char char="•"/>
              <a:defRPr sz="32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Char char="•"/>
              <a:defRPr sz="32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Char char="•"/>
              <a:defRPr sz="32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Char char="•"/>
              <a:defRPr sz="32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114300" indent="0">
              <a:buNone/>
            </a:pPr>
            <a:r>
              <a:rPr lang="en-AU" dirty="0"/>
              <a:t>Partnerships with training providers</a:t>
            </a:r>
            <a:r>
              <a:rPr lang="en-AU" b="0" dirty="0"/>
              <a:t> </a:t>
            </a:r>
          </a:p>
        </p:txBody>
      </p:sp>
      <p:sp>
        <p:nvSpPr>
          <p:cNvPr id="9" name="Google Shape;84;p16">
            <a:extLst>
              <a:ext uri="{FF2B5EF4-FFF2-40B4-BE49-F238E27FC236}">
                <a16:creationId xmlns:a16="http://schemas.microsoft.com/office/drawing/2014/main" id="{31BDC06C-4146-43F9-94DD-2607DB937EED}"/>
              </a:ext>
            </a:extLst>
          </p:cNvPr>
          <p:cNvSpPr txBox="1">
            <a:spLocks/>
          </p:cNvSpPr>
          <p:nvPr/>
        </p:nvSpPr>
        <p:spPr>
          <a:xfrm>
            <a:off x="1324677" y="3611462"/>
            <a:ext cx="4623192" cy="2070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Char char="•"/>
              <a:defRPr sz="32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Char char="•"/>
              <a:defRPr sz="32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Char char="•"/>
              <a:defRPr sz="32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Char char="•"/>
              <a:defRPr sz="32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Char char="•"/>
              <a:defRPr sz="32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Char char="•"/>
              <a:defRPr sz="32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Char char="•"/>
              <a:defRPr sz="32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Char char="•"/>
              <a:defRPr sz="32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Char char="•"/>
              <a:defRPr sz="3200" b="1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114300" indent="0">
              <a:buNone/>
            </a:pPr>
            <a:r>
              <a:rPr lang="en-AU" dirty="0"/>
              <a:t>Subscription based with new content released monthly</a:t>
            </a:r>
          </a:p>
        </p:txBody>
      </p:sp>
    </p:spTree>
    <p:extLst>
      <p:ext uri="{BB962C8B-B14F-4D97-AF65-F5344CB8AC3E}">
        <p14:creationId xmlns:p14="http://schemas.microsoft.com/office/powerpoint/2010/main" val="4224551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ustom Design">
  <a:themeElements>
    <a:clrScheme name="Custom Design">
      <a:dk1>
        <a:srgbClr val="000000"/>
      </a:dk1>
      <a:lt1>
        <a:srgbClr val="EB7723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Custom Desig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1701</TotalTime>
  <Words>315</Words>
  <Application>Microsoft Office PowerPoint</Application>
  <PresentationFormat>Widescreen</PresentationFormat>
  <Paragraphs>75</Paragraphs>
  <Slides>11</Slides>
  <Notes>9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Helvetica Neue</vt:lpstr>
      <vt:lpstr>Montserrat</vt:lpstr>
      <vt:lpstr>Custom Design</vt:lpstr>
      <vt:lpstr>PowerPoint Presentation</vt:lpstr>
      <vt:lpstr>Mary’s story…</vt:lpstr>
      <vt:lpstr>The problem</vt:lpstr>
      <vt:lpstr>Traditional training</vt:lpstr>
      <vt:lpstr>A YesVR preview</vt:lpstr>
      <vt:lpstr>PowerPoint Presentation</vt:lpstr>
      <vt:lpstr>What makes us unique? </vt:lpstr>
      <vt:lpstr>PowerPoint Presentation</vt:lpstr>
      <vt:lpstr>Business model</vt:lpstr>
      <vt:lpstr>Our ask</vt:lpstr>
      <vt:lpstr> Questions   ?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 Flakus</dc:creator>
  <cp:lastModifiedBy>D Flakus</cp:lastModifiedBy>
  <cp:revision>15</cp:revision>
  <cp:lastPrinted>2019-09-04T01:41:29Z</cp:lastPrinted>
  <dcterms:modified xsi:type="dcterms:W3CDTF">2019-09-10T04:17:13Z</dcterms:modified>
</cp:coreProperties>
</file>